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7" r:id="rId4"/>
    <p:sldId id="283" r:id="rId5"/>
    <p:sldId id="258" r:id="rId6"/>
    <p:sldId id="262" r:id="rId7"/>
    <p:sldId id="263" r:id="rId8"/>
    <p:sldId id="264" r:id="rId9"/>
    <p:sldId id="259" r:id="rId10"/>
    <p:sldId id="281" r:id="rId11"/>
    <p:sldId id="265" r:id="rId12"/>
    <p:sldId id="266" r:id="rId13"/>
    <p:sldId id="267" r:id="rId14"/>
    <p:sldId id="269" r:id="rId15"/>
    <p:sldId id="268" r:id="rId16"/>
    <p:sldId id="271" r:id="rId17"/>
    <p:sldId id="282" r:id="rId18"/>
    <p:sldId id="277" r:id="rId19"/>
    <p:sldId id="276" r:id="rId20"/>
    <p:sldId id="275" r:id="rId21"/>
    <p:sldId id="274" r:id="rId22"/>
    <p:sldId id="273" r:id="rId23"/>
    <p:sldId id="272" r:id="rId24"/>
    <p:sldId id="278" r:id="rId25"/>
    <p:sldId id="279" r:id="rId26"/>
    <p:sldId id="280" r:id="rId27"/>
    <p:sldId id="260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2B80-9BA0-4CD6-A6B3-3A4A9E7CF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C4CD3-3D4C-4EFD-BADD-88445C86E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F477D-308D-41E2-A2F0-1C563977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771D-51EA-4F86-BF2E-C75BC5FF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99785-41FC-47B4-9B52-76FF06FF9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8B445-C022-41E9-A9E2-24E65E43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0DC1F-7DC0-4745-8F7F-D6536968A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3F87B-5D53-400B-98C9-25924C56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09EC-DBBA-4E40-AEEF-D97996B7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7473F-AB7D-417A-A7BB-6D7E6901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2C8A17-A99B-4D76-BD6C-3AFF590C1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138DC-10B3-49FB-92DE-4907F502F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7EF99-30F9-450F-84C3-0CDE6C9D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02148-AAC3-43DF-BAFE-259C0FF9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701FF-81D2-4F6A-B5A8-AD0B4DB1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0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CC6C-D611-4821-9DC7-AD911DA4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FB3F4-6BF1-4D86-AFE1-4C340944D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E9F44-D490-4BE1-AC82-4C40E910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04A22-5234-4BE0-9B73-F2519FF3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E5296-78D7-43B0-9884-1CCC37E1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0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899A-0F5F-4935-AA70-BB12F6C2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2F6C7-3B29-4713-89DC-FD5F4E5D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3F4BB-FDF7-4B05-8837-5C891FEB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72092-ECCC-4881-883A-913B66F2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31661-3D00-485F-9A6E-219F41F2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2036-35A2-4D13-8B18-AFA0F29A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6499-AB6C-4E98-9002-647B6060A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A3737-CA1E-4CB2-A481-8A4F2916B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3AE2B-F3A7-48B5-9628-FA851905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66BCD-97CC-4CB8-99D1-B4AC6208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6AF86-F629-41EF-9181-D5610494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6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02042-B746-4982-8622-5ACCEA39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1A6F7-99D9-4487-8E1C-FE7A0C5E2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8848A-9C75-40CC-ABD1-A25C7C86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20860-33E5-4BFD-8134-189D52BB2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08AA59-B70C-471E-9839-14AE96798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D83432-02DD-46B7-BDC7-16678DCE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C4A475-9359-42A7-8A01-39BB2E14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58E98-F4CF-491E-9303-3E9F55BF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38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9128-3783-4C1C-9BEC-18C6DE1B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C4F6B0-CB40-48BD-97FE-6290C32E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9E804-330F-4CF7-8F1F-E90ADF12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BF5BA-AE73-4EA2-BF7D-9A42DBB3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0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1BB5B-7D5D-4932-9A46-C725B103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2C3C9-5535-40A2-9DF9-4FF4E594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E7C15-8540-483A-AA58-29595114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D9C5-53D0-4152-B895-34CCABD0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77BA0-4F77-470F-8B1F-64AB8BA0A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33BCC-077A-46E5-B6D8-A14F5A3A8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0B2FC-600F-4865-95F5-D5507502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55C53-3D88-4D50-89BE-CF06D39F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FE431-573F-4BC8-84F2-06CE4D50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5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38AD-61B3-4B99-8233-88CA060B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37853F-162F-4B3A-A32B-3E58F79F2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6A794-774E-44EE-BF28-D99C3E8DD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B2B16-C12B-4E30-9542-444E2836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36F7B-E1AC-424E-91BE-089E11B9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B2DE4-9C4F-43B5-B74C-CD3C7655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7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D2372-5D2C-41D3-9653-CFCEFDEF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6B9D9-9DF4-4224-8939-FBF45E572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2CC64-C48E-42DE-969B-ECD6669DA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1448-C315-4F8F-BF22-880D8EEF4B7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F5C06-EBB2-4D19-9285-C731323CF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41A00-1A1E-4FC2-8AE9-7B5A61BA3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0E0D-D60D-4442-A6E3-79B1EB3B8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8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A99AE6-B1C3-432B-89E4-5FBE0149631E}"/>
              </a:ext>
            </a:extLst>
          </p:cNvPr>
          <p:cNvSpPr txBox="1"/>
          <p:nvPr/>
        </p:nvSpPr>
        <p:spPr>
          <a:xfrm>
            <a:off x="2591917" y="2209258"/>
            <a:ext cx="7071446" cy="2337283"/>
          </a:xfrm>
          <a:custGeom>
            <a:avLst/>
            <a:gdLst/>
            <a:ahLst/>
            <a:cxnLst/>
            <a:rect l="l" t="t" r="r" b="b"/>
            <a:pathLst>
              <a:path w="7071446" h="2337283">
                <a:moveTo>
                  <a:pt x="1734636" y="1779746"/>
                </a:moveTo>
                <a:cubicBezTo>
                  <a:pt x="1710239" y="1779746"/>
                  <a:pt x="1675618" y="1808448"/>
                  <a:pt x="1630771" y="1865852"/>
                </a:cubicBezTo>
                <a:cubicBezTo>
                  <a:pt x="1585924" y="1923256"/>
                  <a:pt x="1563500" y="1965592"/>
                  <a:pt x="1563500" y="1992859"/>
                </a:cubicBezTo>
                <a:cubicBezTo>
                  <a:pt x="1563500" y="2020126"/>
                  <a:pt x="1572111" y="2033759"/>
                  <a:pt x="1589333" y="2033759"/>
                </a:cubicBezTo>
                <a:cubicBezTo>
                  <a:pt x="1620187" y="2033759"/>
                  <a:pt x="1659293" y="2005775"/>
                  <a:pt x="1706651" y="1949806"/>
                </a:cubicBezTo>
                <a:cubicBezTo>
                  <a:pt x="1754010" y="1893837"/>
                  <a:pt x="1777689" y="1853654"/>
                  <a:pt x="1777689" y="1829257"/>
                </a:cubicBezTo>
                <a:cubicBezTo>
                  <a:pt x="1766208" y="1822799"/>
                  <a:pt x="1751857" y="1806296"/>
                  <a:pt x="1734636" y="1779746"/>
                </a:cubicBezTo>
                <a:close/>
                <a:moveTo>
                  <a:pt x="5707423" y="1754991"/>
                </a:moveTo>
                <a:cubicBezTo>
                  <a:pt x="5689126" y="1754991"/>
                  <a:pt x="5663115" y="1768983"/>
                  <a:pt x="5629390" y="1796968"/>
                </a:cubicBezTo>
                <a:cubicBezTo>
                  <a:pt x="5584184" y="1834280"/>
                  <a:pt x="5549024" y="1873387"/>
                  <a:pt x="5523910" y="1914287"/>
                </a:cubicBezTo>
                <a:cubicBezTo>
                  <a:pt x="5528215" y="1915722"/>
                  <a:pt x="5532879" y="1916440"/>
                  <a:pt x="5537902" y="1916440"/>
                </a:cubicBezTo>
                <a:cubicBezTo>
                  <a:pt x="5565169" y="1916440"/>
                  <a:pt x="5601585" y="1901909"/>
                  <a:pt x="5647149" y="1872848"/>
                </a:cubicBezTo>
                <a:cubicBezTo>
                  <a:pt x="5692713" y="1843788"/>
                  <a:pt x="5721236" y="1812036"/>
                  <a:pt x="5732717" y="1777594"/>
                </a:cubicBezTo>
                <a:cubicBezTo>
                  <a:pt x="5734152" y="1774006"/>
                  <a:pt x="5734869" y="1770777"/>
                  <a:pt x="5734869" y="1767907"/>
                </a:cubicBezTo>
                <a:cubicBezTo>
                  <a:pt x="5734869" y="1759296"/>
                  <a:pt x="5725721" y="1754991"/>
                  <a:pt x="5707423" y="1754991"/>
                </a:cubicBezTo>
                <a:close/>
                <a:moveTo>
                  <a:pt x="4259623" y="1754991"/>
                </a:moveTo>
                <a:cubicBezTo>
                  <a:pt x="4241325" y="1754991"/>
                  <a:pt x="4215314" y="1768983"/>
                  <a:pt x="4181590" y="1796968"/>
                </a:cubicBezTo>
                <a:cubicBezTo>
                  <a:pt x="4136384" y="1834280"/>
                  <a:pt x="4101224" y="1873387"/>
                  <a:pt x="4076110" y="1914287"/>
                </a:cubicBezTo>
                <a:cubicBezTo>
                  <a:pt x="4080415" y="1915722"/>
                  <a:pt x="4085079" y="1916440"/>
                  <a:pt x="4090102" y="1916440"/>
                </a:cubicBezTo>
                <a:cubicBezTo>
                  <a:pt x="4117369" y="1916440"/>
                  <a:pt x="4153784" y="1901909"/>
                  <a:pt x="4199349" y="1872848"/>
                </a:cubicBezTo>
                <a:cubicBezTo>
                  <a:pt x="4244913" y="1843788"/>
                  <a:pt x="4273436" y="1812036"/>
                  <a:pt x="4284917" y="1777594"/>
                </a:cubicBezTo>
                <a:cubicBezTo>
                  <a:pt x="4286352" y="1774006"/>
                  <a:pt x="4287069" y="1770777"/>
                  <a:pt x="4287069" y="1767907"/>
                </a:cubicBezTo>
                <a:cubicBezTo>
                  <a:pt x="4287069" y="1759296"/>
                  <a:pt x="4277921" y="1754991"/>
                  <a:pt x="4259623" y="1754991"/>
                </a:cubicBezTo>
                <a:close/>
                <a:moveTo>
                  <a:pt x="6072445" y="1736693"/>
                </a:moveTo>
                <a:cubicBezTo>
                  <a:pt x="6028674" y="1736693"/>
                  <a:pt x="5970553" y="1770598"/>
                  <a:pt x="5898080" y="1838406"/>
                </a:cubicBezTo>
                <a:cubicBezTo>
                  <a:pt x="5825608" y="1906215"/>
                  <a:pt x="5789372" y="1962363"/>
                  <a:pt x="5789372" y="2006851"/>
                </a:cubicBezTo>
                <a:cubicBezTo>
                  <a:pt x="5789372" y="2032683"/>
                  <a:pt x="5798341" y="2045599"/>
                  <a:pt x="5816279" y="2045599"/>
                </a:cubicBezTo>
                <a:cubicBezTo>
                  <a:pt x="5857897" y="2045599"/>
                  <a:pt x="5914584" y="2000034"/>
                  <a:pt x="5986339" y="1908905"/>
                </a:cubicBezTo>
                <a:lnTo>
                  <a:pt x="6100429" y="1751762"/>
                </a:lnTo>
                <a:cubicBezTo>
                  <a:pt x="6094689" y="1741716"/>
                  <a:pt x="6085361" y="1736693"/>
                  <a:pt x="6072445" y="1736693"/>
                </a:cubicBezTo>
                <a:close/>
                <a:moveTo>
                  <a:pt x="2607497" y="1730235"/>
                </a:moveTo>
                <a:cubicBezTo>
                  <a:pt x="2563009" y="1730235"/>
                  <a:pt x="2504529" y="1764499"/>
                  <a:pt x="2432056" y="1833024"/>
                </a:cubicBezTo>
                <a:cubicBezTo>
                  <a:pt x="2359584" y="1901550"/>
                  <a:pt x="2323348" y="1957340"/>
                  <a:pt x="2323348" y="2000393"/>
                </a:cubicBezTo>
                <a:cubicBezTo>
                  <a:pt x="2323348" y="2026225"/>
                  <a:pt x="2332317" y="2039141"/>
                  <a:pt x="2350256" y="2039141"/>
                </a:cubicBezTo>
                <a:cubicBezTo>
                  <a:pt x="2391874" y="2039141"/>
                  <a:pt x="2448560" y="1993576"/>
                  <a:pt x="2520315" y="1902447"/>
                </a:cubicBezTo>
                <a:lnTo>
                  <a:pt x="2634406" y="1745304"/>
                </a:lnTo>
                <a:cubicBezTo>
                  <a:pt x="2630100" y="1735258"/>
                  <a:pt x="2621131" y="1730235"/>
                  <a:pt x="2607497" y="1730235"/>
                </a:cubicBezTo>
                <a:close/>
                <a:moveTo>
                  <a:pt x="6878783" y="1709785"/>
                </a:moveTo>
                <a:cubicBezTo>
                  <a:pt x="6839319" y="1739205"/>
                  <a:pt x="6797163" y="1777235"/>
                  <a:pt x="6752315" y="1823876"/>
                </a:cubicBezTo>
                <a:cubicBezTo>
                  <a:pt x="6707469" y="1870516"/>
                  <a:pt x="6684328" y="1901371"/>
                  <a:pt x="6682893" y="1916440"/>
                </a:cubicBezTo>
                <a:cubicBezTo>
                  <a:pt x="6682175" y="1920745"/>
                  <a:pt x="6681816" y="1924691"/>
                  <a:pt x="6681816" y="1928279"/>
                </a:cubicBezTo>
                <a:cubicBezTo>
                  <a:pt x="6681816" y="1952676"/>
                  <a:pt x="6689889" y="1972588"/>
                  <a:pt x="6706034" y="1988015"/>
                </a:cubicBezTo>
                <a:cubicBezTo>
                  <a:pt x="6722179" y="2003443"/>
                  <a:pt x="6740297" y="2011156"/>
                  <a:pt x="6760388" y="2011156"/>
                </a:cubicBezTo>
                <a:cubicBezTo>
                  <a:pt x="6780479" y="2011156"/>
                  <a:pt x="6795907" y="2007210"/>
                  <a:pt x="6806670" y="1999317"/>
                </a:cubicBezTo>
                <a:cubicBezTo>
                  <a:pt x="6821021" y="1991424"/>
                  <a:pt x="6835193" y="1958416"/>
                  <a:pt x="6849185" y="1900295"/>
                </a:cubicBezTo>
                <a:cubicBezTo>
                  <a:pt x="6863177" y="1842173"/>
                  <a:pt x="6871609" y="1790868"/>
                  <a:pt x="6874478" y="1746380"/>
                </a:cubicBezTo>
                <a:close/>
                <a:moveTo>
                  <a:pt x="2589200" y="1691488"/>
                </a:moveTo>
                <a:cubicBezTo>
                  <a:pt x="2613597" y="1691488"/>
                  <a:pt x="2629382" y="1699381"/>
                  <a:pt x="2636558" y="1715167"/>
                </a:cubicBezTo>
                <a:cubicBezTo>
                  <a:pt x="2638711" y="1720907"/>
                  <a:pt x="2640504" y="1725751"/>
                  <a:pt x="2641940" y="1729697"/>
                </a:cubicBezTo>
                <a:cubicBezTo>
                  <a:pt x="2643375" y="1733644"/>
                  <a:pt x="2644451" y="1735617"/>
                  <a:pt x="2645169" y="1735617"/>
                </a:cubicBezTo>
                <a:lnTo>
                  <a:pt x="2660237" y="1732388"/>
                </a:lnTo>
                <a:cubicBezTo>
                  <a:pt x="2669565" y="1732388"/>
                  <a:pt x="2676920" y="1735258"/>
                  <a:pt x="2682302" y="1740999"/>
                </a:cubicBezTo>
                <a:cubicBezTo>
                  <a:pt x="2687684" y="1746739"/>
                  <a:pt x="2690374" y="1751224"/>
                  <a:pt x="2690374" y="1754453"/>
                </a:cubicBezTo>
                <a:cubicBezTo>
                  <a:pt x="2690374" y="1757682"/>
                  <a:pt x="2690015" y="1761269"/>
                  <a:pt x="2689298" y="1765216"/>
                </a:cubicBezTo>
                <a:cubicBezTo>
                  <a:pt x="2688581" y="1769162"/>
                  <a:pt x="2678176" y="1787281"/>
                  <a:pt x="2658085" y="1819570"/>
                </a:cubicBezTo>
                <a:cubicBezTo>
                  <a:pt x="2632970" y="1863341"/>
                  <a:pt x="2612161" y="1900295"/>
                  <a:pt x="2595658" y="1930432"/>
                </a:cubicBezTo>
                <a:cubicBezTo>
                  <a:pt x="2537536" y="2038782"/>
                  <a:pt x="2493048" y="2113048"/>
                  <a:pt x="2462194" y="2153231"/>
                </a:cubicBezTo>
                <a:cubicBezTo>
                  <a:pt x="2396179" y="2240772"/>
                  <a:pt x="2333394" y="2284543"/>
                  <a:pt x="2273837" y="2284543"/>
                </a:cubicBezTo>
                <a:cubicBezTo>
                  <a:pt x="2253028" y="2284543"/>
                  <a:pt x="2234910" y="2275753"/>
                  <a:pt x="2219482" y="2258173"/>
                </a:cubicBezTo>
                <a:cubicBezTo>
                  <a:pt x="2204055" y="2240593"/>
                  <a:pt x="2195982" y="2221040"/>
                  <a:pt x="2195265" y="2199513"/>
                </a:cubicBezTo>
                <a:cubicBezTo>
                  <a:pt x="2197418" y="2190903"/>
                  <a:pt x="2200647" y="2186597"/>
                  <a:pt x="2204952" y="2186597"/>
                </a:cubicBezTo>
                <a:cubicBezTo>
                  <a:pt x="2207104" y="2186597"/>
                  <a:pt x="2208898" y="2189109"/>
                  <a:pt x="2210334" y="2194132"/>
                </a:cubicBezTo>
                <a:cubicBezTo>
                  <a:pt x="2213921" y="2212788"/>
                  <a:pt x="2220738" y="2227139"/>
                  <a:pt x="2230784" y="2237184"/>
                </a:cubicBezTo>
                <a:cubicBezTo>
                  <a:pt x="2240829" y="2247230"/>
                  <a:pt x="2250875" y="2252253"/>
                  <a:pt x="2260921" y="2252253"/>
                </a:cubicBezTo>
                <a:cubicBezTo>
                  <a:pt x="2301821" y="2252253"/>
                  <a:pt x="2345592" y="2225345"/>
                  <a:pt x="2392233" y="2171529"/>
                </a:cubicBezTo>
                <a:cubicBezTo>
                  <a:pt x="2423087" y="2135651"/>
                  <a:pt x="2457171" y="2083270"/>
                  <a:pt x="2494483" y="2014385"/>
                </a:cubicBezTo>
                <a:lnTo>
                  <a:pt x="2548300" y="1907829"/>
                </a:lnTo>
                <a:lnTo>
                  <a:pt x="2467575" y="1989630"/>
                </a:lnTo>
                <a:cubicBezTo>
                  <a:pt x="2415912" y="2039141"/>
                  <a:pt x="2380572" y="2063896"/>
                  <a:pt x="2361557" y="2063896"/>
                </a:cubicBezTo>
                <a:cubicBezTo>
                  <a:pt x="2342542" y="2063896"/>
                  <a:pt x="2324424" y="2057438"/>
                  <a:pt x="2307203" y="2044522"/>
                </a:cubicBezTo>
                <a:cubicBezTo>
                  <a:pt x="2287829" y="2030171"/>
                  <a:pt x="2278142" y="2011156"/>
                  <a:pt x="2278142" y="1987477"/>
                </a:cubicBezTo>
                <a:cubicBezTo>
                  <a:pt x="2278142" y="1974382"/>
                  <a:pt x="2280441" y="1960659"/>
                  <a:pt x="2285037" y="1946308"/>
                </a:cubicBezTo>
                <a:lnTo>
                  <a:pt x="2286982" y="1942083"/>
                </a:lnTo>
                <a:lnTo>
                  <a:pt x="2218106" y="2010618"/>
                </a:lnTo>
                <a:cubicBezTo>
                  <a:pt x="2176488" y="2046854"/>
                  <a:pt x="2147068" y="2066766"/>
                  <a:pt x="2129847" y="2070354"/>
                </a:cubicBezTo>
                <a:cubicBezTo>
                  <a:pt x="2126260" y="2071072"/>
                  <a:pt x="2118546" y="2071430"/>
                  <a:pt x="2106706" y="2071430"/>
                </a:cubicBezTo>
                <a:cubicBezTo>
                  <a:pt x="2094867" y="2071430"/>
                  <a:pt x="2083027" y="2066766"/>
                  <a:pt x="2071188" y="2057438"/>
                </a:cubicBezTo>
                <a:cubicBezTo>
                  <a:pt x="2059348" y="2048110"/>
                  <a:pt x="2053428" y="2036091"/>
                  <a:pt x="2053428" y="2021381"/>
                </a:cubicBezTo>
                <a:cubicBezTo>
                  <a:pt x="2053428" y="2006671"/>
                  <a:pt x="2056119" y="1990347"/>
                  <a:pt x="2061501" y="1972408"/>
                </a:cubicBezTo>
                <a:cubicBezTo>
                  <a:pt x="2066882" y="1954470"/>
                  <a:pt x="2070649" y="1940836"/>
                  <a:pt x="2072802" y="1931508"/>
                </a:cubicBezTo>
                <a:cubicBezTo>
                  <a:pt x="1990284" y="2027660"/>
                  <a:pt x="1925704" y="2075736"/>
                  <a:pt x="1879064" y="2075736"/>
                </a:cubicBezTo>
                <a:cubicBezTo>
                  <a:pt x="1849644" y="2075736"/>
                  <a:pt x="1833499" y="2057438"/>
                  <a:pt x="1830629" y="2020843"/>
                </a:cubicBezTo>
                <a:cubicBezTo>
                  <a:pt x="1830629" y="2017973"/>
                  <a:pt x="1830629" y="2015461"/>
                  <a:pt x="1830629" y="2013309"/>
                </a:cubicBezTo>
                <a:cubicBezTo>
                  <a:pt x="1830629" y="1982454"/>
                  <a:pt x="1849285" y="1940836"/>
                  <a:pt x="1886598" y="1888455"/>
                </a:cubicBezTo>
                <a:cubicBezTo>
                  <a:pt x="1865789" y="1907111"/>
                  <a:pt x="1844621" y="1928638"/>
                  <a:pt x="1823095" y="1953035"/>
                </a:cubicBezTo>
                <a:cubicBezTo>
                  <a:pt x="1820224" y="1955905"/>
                  <a:pt x="1816637" y="1957340"/>
                  <a:pt x="1812332" y="1957340"/>
                </a:cubicBezTo>
                <a:cubicBezTo>
                  <a:pt x="1809461" y="1957340"/>
                  <a:pt x="1808026" y="1955546"/>
                  <a:pt x="1808026" y="1951958"/>
                </a:cubicBezTo>
                <a:cubicBezTo>
                  <a:pt x="1808026" y="1948371"/>
                  <a:pt x="1811255" y="1942272"/>
                  <a:pt x="1817713" y="1933661"/>
                </a:cubicBezTo>
                <a:lnTo>
                  <a:pt x="1966246" y="1759296"/>
                </a:lnTo>
                <a:cubicBezTo>
                  <a:pt x="1984902" y="1737770"/>
                  <a:pt x="2003917" y="1727006"/>
                  <a:pt x="2023291" y="1727006"/>
                </a:cubicBezTo>
                <a:cubicBezTo>
                  <a:pt x="2042665" y="1727006"/>
                  <a:pt x="2052352" y="1733464"/>
                  <a:pt x="2052352" y="1746380"/>
                </a:cubicBezTo>
                <a:cubicBezTo>
                  <a:pt x="2052352" y="1751403"/>
                  <a:pt x="2050199" y="1756067"/>
                  <a:pt x="2045894" y="1760373"/>
                </a:cubicBezTo>
                <a:cubicBezTo>
                  <a:pt x="2017192" y="1786922"/>
                  <a:pt x="1981135" y="1831051"/>
                  <a:pt x="1937723" y="1892761"/>
                </a:cubicBezTo>
                <a:cubicBezTo>
                  <a:pt x="1894311" y="1954470"/>
                  <a:pt x="1872606" y="2000034"/>
                  <a:pt x="1872606" y="2029454"/>
                </a:cubicBezTo>
                <a:cubicBezTo>
                  <a:pt x="1872606" y="2042370"/>
                  <a:pt x="1876911" y="2048828"/>
                  <a:pt x="1885522" y="2048828"/>
                </a:cubicBezTo>
                <a:cubicBezTo>
                  <a:pt x="1915659" y="2048828"/>
                  <a:pt x="1959429" y="2019049"/>
                  <a:pt x="2016833" y="1959493"/>
                </a:cubicBezTo>
                <a:cubicBezTo>
                  <a:pt x="2036925" y="1939401"/>
                  <a:pt x="2074237" y="1895093"/>
                  <a:pt x="2128771" y="1826567"/>
                </a:cubicBezTo>
                <a:cubicBezTo>
                  <a:pt x="2183305" y="1758041"/>
                  <a:pt x="2219182" y="1723778"/>
                  <a:pt x="2236404" y="1723778"/>
                </a:cubicBezTo>
                <a:cubicBezTo>
                  <a:pt x="2262235" y="1723778"/>
                  <a:pt x="2275151" y="1733823"/>
                  <a:pt x="2275151" y="1753915"/>
                </a:cubicBezTo>
                <a:cubicBezTo>
                  <a:pt x="2275151" y="1761090"/>
                  <a:pt x="2260083" y="1781899"/>
                  <a:pt x="2229945" y="1816341"/>
                </a:cubicBezTo>
                <a:cubicBezTo>
                  <a:pt x="2189045" y="1865852"/>
                  <a:pt x="2157832" y="1906215"/>
                  <a:pt x="2136305" y="1937428"/>
                </a:cubicBezTo>
                <a:cubicBezTo>
                  <a:pt x="2114779" y="1968641"/>
                  <a:pt x="2104016" y="1993935"/>
                  <a:pt x="2104016" y="2013309"/>
                </a:cubicBezTo>
                <a:cubicBezTo>
                  <a:pt x="2104016" y="2032683"/>
                  <a:pt x="2109397" y="2042370"/>
                  <a:pt x="2120160" y="2042370"/>
                </a:cubicBezTo>
                <a:cubicBezTo>
                  <a:pt x="2125183" y="2042370"/>
                  <a:pt x="2130924" y="2040934"/>
                  <a:pt x="2137382" y="2038064"/>
                </a:cubicBezTo>
                <a:cubicBezTo>
                  <a:pt x="2186893" y="2016538"/>
                  <a:pt x="2246090" y="1966309"/>
                  <a:pt x="2314975" y="1887379"/>
                </a:cubicBezTo>
                <a:lnTo>
                  <a:pt x="2316689" y="1885879"/>
                </a:lnTo>
                <a:lnTo>
                  <a:pt x="2340199" y="1852667"/>
                </a:lnTo>
                <a:cubicBezTo>
                  <a:pt x="2353989" y="1835805"/>
                  <a:pt x="2370078" y="1818315"/>
                  <a:pt x="2388465" y="1800197"/>
                </a:cubicBezTo>
                <a:cubicBezTo>
                  <a:pt x="2462014" y="1727724"/>
                  <a:pt x="2528926" y="1691488"/>
                  <a:pt x="2589200" y="1691488"/>
                </a:cubicBezTo>
                <a:close/>
                <a:moveTo>
                  <a:pt x="6408182" y="1627985"/>
                </a:moveTo>
                <a:cubicBezTo>
                  <a:pt x="6424685" y="1627985"/>
                  <a:pt x="6432937" y="1635160"/>
                  <a:pt x="6432937" y="1649511"/>
                </a:cubicBezTo>
                <a:cubicBezTo>
                  <a:pt x="6432937" y="1663862"/>
                  <a:pt x="6423968" y="1682160"/>
                  <a:pt x="6406029" y="1704404"/>
                </a:cubicBezTo>
                <a:lnTo>
                  <a:pt x="6380198" y="1738846"/>
                </a:lnTo>
                <a:cubicBezTo>
                  <a:pt x="6380198" y="1753915"/>
                  <a:pt x="6391319" y="1761449"/>
                  <a:pt x="6413564" y="1761449"/>
                </a:cubicBezTo>
                <a:cubicBezTo>
                  <a:pt x="6426480" y="1761449"/>
                  <a:pt x="6440830" y="1756785"/>
                  <a:pt x="6456617" y="1747457"/>
                </a:cubicBezTo>
                <a:lnTo>
                  <a:pt x="6484601" y="1730235"/>
                </a:lnTo>
                <a:cubicBezTo>
                  <a:pt x="6486036" y="1729518"/>
                  <a:pt x="6489623" y="1729159"/>
                  <a:pt x="6495365" y="1729159"/>
                </a:cubicBezTo>
                <a:cubicBezTo>
                  <a:pt x="6501105" y="1729159"/>
                  <a:pt x="6507204" y="1732747"/>
                  <a:pt x="6513662" y="1739922"/>
                </a:cubicBezTo>
                <a:cubicBezTo>
                  <a:pt x="6520120" y="1747098"/>
                  <a:pt x="6522273" y="1753556"/>
                  <a:pt x="6520120" y="1759296"/>
                </a:cubicBezTo>
                <a:lnTo>
                  <a:pt x="6445853" y="1852936"/>
                </a:lnTo>
                <a:cubicBezTo>
                  <a:pt x="6399930" y="1911776"/>
                  <a:pt x="6376969" y="1958237"/>
                  <a:pt x="6376969" y="1992321"/>
                </a:cubicBezTo>
                <a:cubicBezTo>
                  <a:pt x="6376969" y="2026404"/>
                  <a:pt x="6392755" y="2043446"/>
                  <a:pt x="6424327" y="2043446"/>
                </a:cubicBezTo>
                <a:cubicBezTo>
                  <a:pt x="6457335" y="2043446"/>
                  <a:pt x="6497875" y="2025866"/>
                  <a:pt x="6545951" y="1990706"/>
                </a:cubicBezTo>
                <a:cubicBezTo>
                  <a:pt x="6574653" y="1969897"/>
                  <a:pt x="6600845" y="1946577"/>
                  <a:pt x="6624523" y="1920745"/>
                </a:cubicBezTo>
                <a:cubicBezTo>
                  <a:pt x="6646767" y="1894913"/>
                  <a:pt x="6658965" y="1881997"/>
                  <a:pt x="6661119" y="1881997"/>
                </a:cubicBezTo>
                <a:lnTo>
                  <a:pt x="6662435" y="1882467"/>
                </a:lnTo>
                <a:lnTo>
                  <a:pt x="6692983" y="1851053"/>
                </a:lnTo>
                <a:cubicBezTo>
                  <a:pt x="6705092" y="1838855"/>
                  <a:pt x="6718232" y="1825849"/>
                  <a:pt x="6732403" y="1812036"/>
                </a:cubicBezTo>
                <a:lnTo>
                  <a:pt x="6868021" y="1685030"/>
                </a:lnTo>
                <a:cubicBezTo>
                  <a:pt x="6906768" y="1648435"/>
                  <a:pt x="6929730" y="1630137"/>
                  <a:pt x="6936905" y="1630137"/>
                </a:cubicBezTo>
                <a:cubicBezTo>
                  <a:pt x="6959867" y="1630137"/>
                  <a:pt x="6971348" y="1638748"/>
                  <a:pt x="6971348" y="1655969"/>
                </a:cubicBezTo>
                <a:cubicBezTo>
                  <a:pt x="6971348" y="1664580"/>
                  <a:pt x="6967939" y="1673011"/>
                  <a:pt x="6961123" y="1681263"/>
                </a:cubicBezTo>
                <a:cubicBezTo>
                  <a:pt x="6954306" y="1689514"/>
                  <a:pt x="6949283" y="1695972"/>
                  <a:pt x="6946054" y="1700637"/>
                </a:cubicBezTo>
                <a:cubicBezTo>
                  <a:pt x="6942825" y="1705301"/>
                  <a:pt x="6939417" y="1709785"/>
                  <a:pt x="6935829" y="1714091"/>
                </a:cubicBezTo>
                <a:cubicBezTo>
                  <a:pt x="6922913" y="1736335"/>
                  <a:pt x="6909818" y="1782258"/>
                  <a:pt x="6896543" y="1851860"/>
                </a:cubicBezTo>
                <a:cubicBezTo>
                  <a:pt x="6883269" y="1921462"/>
                  <a:pt x="6873043" y="1969897"/>
                  <a:pt x="6865867" y="1997164"/>
                </a:cubicBezTo>
                <a:cubicBezTo>
                  <a:pt x="6925425" y="1996446"/>
                  <a:pt x="6986775" y="1957699"/>
                  <a:pt x="7049919" y="1880921"/>
                </a:cubicBezTo>
                <a:cubicBezTo>
                  <a:pt x="7057095" y="1873745"/>
                  <a:pt x="7062477" y="1870158"/>
                  <a:pt x="7066064" y="1870158"/>
                </a:cubicBezTo>
                <a:cubicBezTo>
                  <a:pt x="7069653" y="1870158"/>
                  <a:pt x="7071446" y="1872490"/>
                  <a:pt x="7071446" y="1877154"/>
                </a:cubicBezTo>
                <a:cubicBezTo>
                  <a:pt x="7071446" y="1881818"/>
                  <a:pt x="7068217" y="1888096"/>
                  <a:pt x="7061759" y="1895989"/>
                </a:cubicBezTo>
                <a:cubicBezTo>
                  <a:pt x="7020141" y="1944783"/>
                  <a:pt x="6981393" y="1978866"/>
                  <a:pt x="6945515" y="1998240"/>
                </a:cubicBezTo>
                <a:cubicBezTo>
                  <a:pt x="6923989" y="2009004"/>
                  <a:pt x="6896005" y="2017973"/>
                  <a:pt x="6861563" y="2025148"/>
                </a:cubicBezTo>
                <a:lnTo>
                  <a:pt x="6827120" y="2047751"/>
                </a:lnTo>
                <a:cubicBezTo>
                  <a:pt x="6806311" y="2059950"/>
                  <a:pt x="6780659" y="2066049"/>
                  <a:pt x="6750163" y="2066049"/>
                </a:cubicBezTo>
                <a:cubicBezTo>
                  <a:pt x="6719667" y="2066049"/>
                  <a:pt x="6696347" y="2056003"/>
                  <a:pt x="6680201" y="2035912"/>
                </a:cubicBezTo>
                <a:cubicBezTo>
                  <a:pt x="6664057" y="2015820"/>
                  <a:pt x="6650244" y="1983889"/>
                  <a:pt x="6638763" y="1940119"/>
                </a:cubicBezTo>
                <a:cubicBezTo>
                  <a:pt x="6625847" y="1953035"/>
                  <a:pt x="6616877" y="1959493"/>
                  <a:pt x="6611855" y="1959493"/>
                </a:cubicBezTo>
                <a:lnTo>
                  <a:pt x="6611535" y="1959343"/>
                </a:lnTo>
                <a:lnTo>
                  <a:pt x="6559944" y="2005775"/>
                </a:lnTo>
                <a:cubicBezTo>
                  <a:pt x="6503257" y="2048110"/>
                  <a:pt x="6456617" y="2069278"/>
                  <a:pt x="6420021" y="2069278"/>
                </a:cubicBezTo>
                <a:cubicBezTo>
                  <a:pt x="6366205" y="2069278"/>
                  <a:pt x="6339297" y="2039499"/>
                  <a:pt x="6339297" y="1979943"/>
                </a:cubicBezTo>
                <a:cubicBezTo>
                  <a:pt x="6339297" y="1949806"/>
                  <a:pt x="6347190" y="1916798"/>
                  <a:pt x="6362977" y="1880921"/>
                </a:cubicBezTo>
                <a:cubicBezTo>
                  <a:pt x="6378763" y="1845043"/>
                  <a:pt x="6395983" y="1814906"/>
                  <a:pt x="6414640" y="1790510"/>
                </a:cubicBezTo>
                <a:cubicBezTo>
                  <a:pt x="6411053" y="1791227"/>
                  <a:pt x="6406388" y="1791586"/>
                  <a:pt x="6400648" y="1791586"/>
                </a:cubicBezTo>
                <a:cubicBezTo>
                  <a:pt x="6383427" y="1791586"/>
                  <a:pt x="6369075" y="1779388"/>
                  <a:pt x="6357595" y="1754991"/>
                </a:cubicBezTo>
                <a:lnTo>
                  <a:pt x="6277947" y="1858318"/>
                </a:lnTo>
                <a:cubicBezTo>
                  <a:pt x="6250142" y="1892850"/>
                  <a:pt x="6229625" y="1916591"/>
                  <a:pt x="6216395" y="1929541"/>
                </a:cubicBezTo>
                <a:lnTo>
                  <a:pt x="6210537" y="1934910"/>
                </a:lnTo>
                <a:lnTo>
                  <a:pt x="6192791" y="1956062"/>
                </a:lnTo>
                <a:cubicBezTo>
                  <a:pt x="6132113" y="2025081"/>
                  <a:pt x="6083746" y="2059591"/>
                  <a:pt x="6047689" y="2059591"/>
                </a:cubicBezTo>
                <a:cubicBezTo>
                  <a:pt x="6041231" y="2059591"/>
                  <a:pt x="6035133" y="2058515"/>
                  <a:pt x="6029392" y="2056362"/>
                </a:cubicBezTo>
                <a:cubicBezTo>
                  <a:pt x="5997819" y="2044163"/>
                  <a:pt x="5982034" y="2020484"/>
                  <a:pt x="5982034" y="1985324"/>
                </a:cubicBezTo>
                <a:cubicBezTo>
                  <a:pt x="5982034" y="1973126"/>
                  <a:pt x="5983469" y="1960928"/>
                  <a:pt x="5986339" y="1948729"/>
                </a:cubicBezTo>
                <a:lnTo>
                  <a:pt x="5919607" y="2013309"/>
                </a:lnTo>
                <a:cubicBezTo>
                  <a:pt x="5877271" y="2050621"/>
                  <a:pt x="5846596" y="2069278"/>
                  <a:pt x="5827581" y="2069278"/>
                </a:cubicBezTo>
                <a:cubicBezTo>
                  <a:pt x="5808566" y="2069278"/>
                  <a:pt x="5790448" y="2063179"/>
                  <a:pt x="5773227" y="2050980"/>
                </a:cubicBezTo>
                <a:cubicBezTo>
                  <a:pt x="5753853" y="2036629"/>
                  <a:pt x="5744166" y="2017614"/>
                  <a:pt x="5744166" y="1993935"/>
                </a:cubicBezTo>
                <a:cubicBezTo>
                  <a:pt x="5744166" y="1980840"/>
                  <a:pt x="5746453" y="1967105"/>
                  <a:pt x="5751028" y="1952732"/>
                </a:cubicBezTo>
                <a:lnTo>
                  <a:pt x="5753315" y="1947728"/>
                </a:lnTo>
                <a:lnTo>
                  <a:pt x="5746171" y="1955187"/>
                </a:lnTo>
                <a:cubicBezTo>
                  <a:pt x="5722850" y="1977790"/>
                  <a:pt x="5697557" y="1998958"/>
                  <a:pt x="5670290" y="2018690"/>
                </a:cubicBezTo>
                <a:cubicBezTo>
                  <a:pt x="5615756" y="2058156"/>
                  <a:pt x="5569474" y="2077888"/>
                  <a:pt x="5531444" y="2077888"/>
                </a:cubicBezTo>
                <a:cubicBezTo>
                  <a:pt x="5523551" y="2077888"/>
                  <a:pt x="5516376" y="2076812"/>
                  <a:pt x="5509918" y="2074659"/>
                </a:cubicBezTo>
                <a:cubicBezTo>
                  <a:pt x="5463994" y="2061744"/>
                  <a:pt x="5441033" y="2035912"/>
                  <a:pt x="5441033" y="1997164"/>
                </a:cubicBezTo>
                <a:cubicBezTo>
                  <a:pt x="5441033" y="1946935"/>
                  <a:pt x="5472605" y="1888814"/>
                  <a:pt x="5535750" y="1822799"/>
                </a:cubicBezTo>
                <a:cubicBezTo>
                  <a:pt x="5598894" y="1756785"/>
                  <a:pt x="5655580" y="1723778"/>
                  <a:pt x="5705809" y="1723778"/>
                </a:cubicBezTo>
                <a:cubicBezTo>
                  <a:pt x="5722312" y="1723778"/>
                  <a:pt x="5735767" y="1728262"/>
                  <a:pt x="5746171" y="1737232"/>
                </a:cubicBezTo>
                <a:cubicBezTo>
                  <a:pt x="5756575" y="1746201"/>
                  <a:pt x="5761778" y="1757144"/>
                  <a:pt x="5761778" y="1770060"/>
                </a:cubicBezTo>
                <a:cubicBezTo>
                  <a:pt x="5761778" y="1810242"/>
                  <a:pt x="5731461" y="1848631"/>
                  <a:pt x="5670829" y="1885226"/>
                </a:cubicBezTo>
                <a:cubicBezTo>
                  <a:pt x="5610195" y="1921821"/>
                  <a:pt x="5560863" y="1940119"/>
                  <a:pt x="5522834" y="1940119"/>
                </a:cubicBezTo>
                <a:cubicBezTo>
                  <a:pt x="5517093" y="1940119"/>
                  <a:pt x="5512070" y="1939401"/>
                  <a:pt x="5507765" y="1937966"/>
                </a:cubicBezTo>
                <a:cubicBezTo>
                  <a:pt x="5497002" y="1957340"/>
                  <a:pt x="5491620" y="1977790"/>
                  <a:pt x="5491620" y="1999317"/>
                </a:cubicBezTo>
                <a:cubicBezTo>
                  <a:pt x="5491620" y="2036629"/>
                  <a:pt x="5509380" y="2055285"/>
                  <a:pt x="5544899" y="2055285"/>
                </a:cubicBezTo>
                <a:cubicBezTo>
                  <a:pt x="5580417" y="2055285"/>
                  <a:pt x="5626519" y="2031248"/>
                  <a:pt x="5683206" y="1983172"/>
                </a:cubicBezTo>
                <a:cubicBezTo>
                  <a:pt x="5726976" y="1948012"/>
                  <a:pt x="5764289" y="1910699"/>
                  <a:pt x="5795144" y="1871234"/>
                </a:cubicBezTo>
                <a:lnTo>
                  <a:pt x="5803546" y="1862205"/>
                </a:lnTo>
                <a:lnTo>
                  <a:pt x="5805920" y="1858823"/>
                </a:lnTo>
                <a:cubicBezTo>
                  <a:pt x="5819643" y="1841893"/>
                  <a:pt x="5835653" y="1824324"/>
                  <a:pt x="5853951" y="1806116"/>
                </a:cubicBezTo>
                <a:cubicBezTo>
                  <a:pt x="5927141" y="1733285"/>
                  <a:pt x="5994232" y="1696869"/>
                  <a:pt x="6055223" y="1696869"/>
                </a:cubicBezTo>
                <a:cubicBezTo>
                  <a:pt x="6078903" y="1696869"/>
                  <a:pt x="6094689" y="1705121"/>
                  <a:pt x="6102583" y="1721625"/>
                </a:cubicBezTo>
                <a:cubicBezTo>
                  <a:pt x="6104735" y="1727365"/>
                  <a:pt x="6106529" y="1732209"/>
                  <a:pt x="6107964" y="1736155"/>
                </a:cubicBezTo>
                <a:cubicBezTo>
                  <a:pt x="6109399" y="1740102"/>
                  <a:pt x="6110475" y="1742075"/>
                  <a:pt x="6111193" y="1742075"/>
                </a:cubicBezTo>
                <a:lnTo>
                  <a:pt x="6126261" y="1738846"/>
                </a:lnTo>
                <a:cubicBezTo>
                  <a:pt x="6134154" y="1738846"/>
                  <a:pt x="6141688" y="1742075"/>
                  <a:pt x="6148865" y="1748533"/>
                </a:cubicBezTo>
                <a:cubicBezTo>
                  <a:pt x="6156039" y="1754991"/>
                  <a:pt x="6159627" y="1760014"/>
                  <a:pt x="6159627" y="1763601"/>
                </a:cubicBezTo>
                <a:cubicBezTo>
                  <a:pt x="6159627" y="1767189"/>
                  <a:pt x="6137383" y="1801811"/>
                  <a:pt x="6092895" y="1867467"/>
                </a:cubicBezTo>
                <a:cubicBezTo>
                  <a:pt x="6048407" y="1933123"/>
                  <a:pt x="6026163" y="1978866"/>
                  <a:pt x="6026163" y="2004698"/>
                </a:cubicBezTo>
                <a:cubicBezTo>
                  <a:pt x="6026163" y="2006851"/>
                  <a:pt x="6026521" y="2009004"/>
                  <a:pt x="6027239" y="2011156"/>
                </a:cubicBezTo>
                <a:cubicBezTo>
                  <a:pt x="6030827" y="2027660"/>
                  <a:pt x="6038720" y="2035912"/>
                  <a:pt x="6050919" y="2035912"/>
                </a:cubicBezTo>
                <a:cubicBezTo>
                  <a:pt x="6088231" y="2035912"/>
                  <a:pt x="6156398" y="1974202"/>
                  <a:pt x="6255420" y="1850784"/>
                </a:cubicBezTo>
                <a:cubicBezTo>
                  <a:pt x="6256496" y="1849349"/>
                  <a:pt x="6257663" y="1848272"/>
                  <a:pt x="6258918" y="1847555"/>
                </a:cubicBezTo>
                <a:lnTo>
                  <a:pt x="6261781" y="1846791"/>
                </a:lnTo>
                <a:lnTo>
                  <a:pt x="6293285" y="1805309"/>
                </a:lnTo>
                <a:cubicBezTo>
                  <a:pt x="6315349" y="1774634"/>
                  <a:pt x="6332839" y="1746739"/>
                  <a:pt x="6345755" y="1721625"/>
                </a:cubicBezTo>
                <a:cubicBezTo>
                  <a:pt x="6362259" y="1659198"/>
                  <a:pt x="6383068" y="1627985"/>
                  <a:pt x="6408182" y="1627985"/>
                </a:cubicBezTo>
                <a:close/>
                <a:moveTo>
                  <a:pt x="3924691" y="1520352"/>
                </a:moveTo>
                <a:cubicBezTo>
                  <a:pt x="3934019" y="1520352"/>
                  <a:pt x="3940477" y="1527886"/>
                  <a:pt x="3944064" y="1542955"/>
                </a:cubicBezTo>
                <a:cubicBezTo>
                  <a:pt x="3941912" y="1558023"/>
                  <a:pt x="3904599" y="1612557"/>
                  <a:pt x="3832126" y="1706556"/>
                </a:cubicBezTo>
                <a:cubicBezTo>
                  <a:pt x="3756784" y="1801990"/>
                  <a:pt x="3714090" y="1864417"/>
                  <a:pt x="3704044" y="1893837"/>
                </a:cubicBezTo>
                <a:cubicBezTo>
                  <a:pt x="3730593" y="1874463"/>
                  <a:pt x="3776875" y="1841814"/>
                  <a:pt x="3842890" y="1795891"/>
                </a:cubicBezTo>
                <a:cubicBezTo>
                  <a:pt x="3913927" y="1746380"/>
                  <a:pt x="3960927" y="1721625"/>
                  <a:pt x="3983888" y="1721625"/>
                </a:cubicBezTo>
                <a:cubicBezTo>
                  <a:pt x="4006850" y="1721625"/>
                  <a:pt x="4018331" y="1730594"/>
                  <a:pt x="4018331" y="1748533"/>
                </a:cubicBezTo>
                <a:cubicBezTo>
                  <a:pt x="4018331" y="1751403"/>
                  <a:pt x="4018151" y="1753377"/>
                  <a:pt x="4017793" y="1754453"/>
                </a:cubicBezTo>
                <a:cubicBezTo>
                  <a:pt x="4017434" y="1755529"/>
                  <a:pt x="3992499" y="1789433"/>
                  <a:pt x="3942988" y="1856165"/>
                </a:cubicBezTo>
                <a:cubicBezTo>
                  <a:pt x="3893477" y="1922898"/>
                  <a:pt x="3868722" y="1972050"/>
                  <a:pt x="3868722" y="2003622"/>
                </a:cubicBezTo>
                <a:cubicBezTo>
                  <a:pt x="3868722" y="2020126"/>
                  <a:pt x="3874821" y="2028377"/>
                  <a:pt x="3887019" y="2028377"/>
                </a:cubicBezTo>
                <a:cubicBezTo>
                  <a:pt x="3911236" y="2027480"/>
                  <a:pt x="3943022" y="2008925"/>
                  <a:pt x="3982375" y="1972711"/>
                </a:cubicBezTo>
                <a:lnTo>
                  <a:pt x="4000309" y="1955269"/>
                </a:lnTo>
                <a:lnTo>
                  <a:pt x="4016911" y="1915901"/>
                </a:lnTo>
                <a:cubicBezTo>
                  <a:pt x="4032698" y="1886841"/>
                  <a:pt x="4056377" y="1855807"/>
                  <a:pt x="4087949" y="1822799"/>
                </a:cubicBezTo>
                <a:cubicBezTo>
                  <a:pt x="4151093" y="1756785"/>
                  <a:pt x="4207780" y="1723778"/>
                  <a:pt x="4258008" y="1723778"/>
                </a:cubicBezTo>
                <a:cubicBezTo>
                  <a:pt x="4274512" y="1723778"/>
                  <a:pt x="4287966" y="1728262"/>
                  <a:pt x="4298371" y="1737232"/>
                </a:cubicBezTo>
                <a:cubicBezTo>
                  <a:pt x="4308775" y="1746201"/>
                  <a:pt x="4313977" y="1757144"/>
                  <a:pt x="4313977" y="1770060"/>
                </a:cubicBezTo>
                <a:cubicBezTo>
                  <a:pt x="4313977" y="1810242"/>
                  <a:pt x="4283661" y="1848631"/>
                  <a:pt x="4223028" y="1885226"/>
                </a:cubicBezTo>
                <a:cubicBezTo>
                  <a:pt x="4162395" y="1921821"/>
                  <a:pt x="4113063" y="1940119"/>
                  <a:pt x="4075033" y="1940119"/>
                </a:cubicBezTo>
                <a:cubicBezTo>
                  <a:pt x="4069293" y="1940119"/>
                  <a:pt x="4064270" y="1939401"/>
                  <a:pt x="4059965" y="1937966"/>
                </a:cubicBezTo>
                <a:cubicBezTo>
                  <a:pt x="4049201" y="1957340"/>
                  <a:pt x="4043820" y="1977790"/>
                  <a:pt x="4043820" y="1999317"/>
                </a:cubicBezTo>
                <a:cubicBezTo>
                  <a:pt x="4043820" y="2036629"/>
                  <a:pt x="4061579" y="2055285"/>
                  <a:pt x="4097098" y="2055285"/>
                </a:cubicBezTo>
                <a:cubicBezTo>
                  <a:pt x="4132617" y="2055285"/>
                  <a:pt x="4178719" y="2031248"/>
                  <a:pt x="4235406" y="1983172"/>
                </a:cubicBezTo>
                <a:cubicBezTo>
                  <a:pt x="4279176" y="1948012"/>
                  <a:pt x="4316489" y="1910699"/>
                  <a:pt x="4347343" y="1871234"/>
                </a:cubicBezTo>
                <a:cubicBezTo>
                  <a:pt x="4353801" y="1862623"/>
                  <a:pt x="4359362" y="1858318"/>
                  <a:pt x="4364026" y="1858318"/>
                </a:cubicBezTo>
                <a:cubicBezTo>
                  <a:pt x="4368691" y="1858318"/>
                  <a:pt x="4371023" y="1860471"/>
                  <a:pt x="4371023" y="1864776"/>
                </a:cubicBezTo>
                <a:cubicBezTo>
                  <a:pt x="4371023" y="1869081"/>
                  <a:pt x="4368152" y="1875181"/>
                  <a:pt x="4362412" y="1883074"/>
                </a:cubicBezTo>
                <a:cubicBezTo>
                  <a:pt x="4323664" y="1934020"/>
                  <a:pt x="4277023" y="1979225"/>
                  <a:pt x="4222490" y="2018690"/>
                </a:cubicBezTo>
                <a:cubicBezTo>
                  <a:pt x="4167956" y="2058156"/>
                  <a:pt x="4121674" y="2077888"/>
                  <a:pt x="4083644" y="2077888"/>
                </a:cubicBezTo>
                <a:cubicBezTo>
                  <a:pt x="4075751" y="2077888"/>
                  <a:pt x="4068575" y="2076812"/>
                  <a:pt x="4062118" y="2074659"/>
                </a:cubicBezTo>
                <a:cubicBezTo>
                  <a:pt x="4016194" y="2061744"/>
                  <a:pt x="3993232" y="2035912"/>
                  <a:pt x="3993232" y="1997164"/>
                </a:cubicBezTo>
                <a:lnTo>
                  <a:pt x="3995485" y="1982264"/>
                </a:lnTo>
                <a:lnTo>
                  <a:pt x="3974202" y="2001469"/>
                </a:lnTo>
                <a:cubicBezTo>
                  <a:pt x="3929713" y="2040217"/>
                  <a:pt x="3899576" y="2059591"/>
                  <a:pt x="3883790" y="2059591"/>
                </a:cubicBezTo>
                <a:cubicBezTo>
                  <a:pt x="3841455" y="2059591"/>
                  <a:pt x="3820287" y="2034835"/>
                  <a:pt x="3820287" y="1985324"/>
                </a:cubicBezTo>
                <a:cubicBezTo>
                  <a:pt x="3820287" y="1957340"/>
                  <a:pt x="3830153" y="1926306"/>
                  <a:pt x="3849886" y="1892222"/>
                </a:cubicBezTo>
                <a:cubicBezTo>
                  <a:pt x="3869618" y="1858139"/>
                  <a:pt x="3893836" y="1818135"/>
                  <a:pt x="3922538" y="1772212"/>
                </a:cubicBezTo>
                <a:cubicBezTo>
                  <a:pt x="3830691" y="1818135"/>
                  <a:pt x="3747456" y="1885944"/>
                  <a:pt x="3672830" y="1975637"/>
                </a:cubicBezTo>
                <a:cubicBezTo>
                  <a:pt x="3631213" y="2038064"/>
                  <a:pt x="3606816" y="2069278"/>
                  <a:pt x="3599640" y="2069278"/>
                </a:cubicBezTo>
                <a:cubicBezTo>
                  <a:pt x="3578831" y="2069278"/>
                  <a:pt x="3568427" y="2063179"/>
                  <a:pt x="3568427" y="2050980"/>
                </a:cubicBezTo>
                <a:cubicBezTo>
                  <a:pt x="3568427" y="2044522"/>
                  <a:pt x="3572732" y="2033041"/>
                  <a:pt x="3581343" y="2016538"/>
                </a:cubicBezTo>
                <a:cubicBezTo>
                  <a:pt x="3590043" y="2001021"/>
                  <a:pt x="3598480" y="1986025"/>
                  <a:pt x="3606653" y="1971551"/>
                </a:cubicBezTo>
                <a:lnTo>
                  <a:pt x="3617156" y="1953025"/>
                </a:lnTo>
                <a:lnTo>
                  <a:pt x="3599495" y="1969987"/>
                </a:lnTo>
                <a:cubicBezTo>
                  <a:pt x="3578507" y="1988464"/>
                  <a:pt x="3556352" y="2004698"/>
                  <a:pt x="3533032" y="2018690"/>
                </a:cubicBezTo>
                <a:cubicBezTo>
                  <a:pt x="3477063" y="2053133"/>
                  <a:pt x="3423606" y="2070354"/>
                  <a:pt x="3372660" y="2070354"/>
                </a:cubicBezTo>
                <a:cubicBezTo>
                  <a:pt x="3350415" y="2070354"/>
                  <a:pt x="3332297" y="2065511"/>
                  <a:pt x="3318306" y="2055824"/>
                </a:cubicBezTo>
                <a:cubicBezTo>
                  <a:pt x="3304313" y="2046137"/>
                  <a:pt x="3297317" y="2026583"/>
                  <a:pt x="3297317" y="1997164"/>
                </a:cubicBezTo>
                <a:cubicBezTo>
                  <a:pt x="3297317" y="1967744"/>
                  <a:pt x="3310233" y="1927382"/>
                  <a:pt x="3336065" y="1876077"/>
                </a:cubicBezTo>
                <a:cubicBezTo>
                  <a:pt x="3361897" y="1824773"/>
                  <a:pt x="3381629" y="1786563"/>
                  <a:pt x="3395262" y="1761449"/>
                </a:cubicBezTo>
                <a:cubicBezTo>
                  <a:pt x="3385217" y="1763601"/>
                  <a:pt x="3376606" y="1764678"/>
                  <a:pt x="3369431" y="1764678"/>
                </a:cubicBezTo>
                <a:cubicBezTo>
                  <a:pt x="3348622" y="1764678"/>
                  <a:pt x="3338217" y="1756426"/>
                  <a:pt x="3338217" y="1739922"/>
                </a:cubicBezTo>
                <a:cubicBezTo>
                  <a:pt x="3338217" y="1727724"/>
                  <a:pt x="3346828" y="1719113"/>
                  <a:pt x="3364049" y="1714091"/>
                </a:cubicBezTo>
                <a:cubicBezTo>
                  <a:pt x="3366202" y="1714091"/>
                  <a:pt x="3369431" y="1713732"/>
                  <a:pt x="3373736" y="1713014"/>
                </a:cubicBezTo>
                <a:lnTo>
                  <a:pt x="3436163" y="1713014"/>
                </a:lnTo>
                <a:cubicBezTo>
                  <a:pt x="3449079" y="1696511"/>
                  <a:pt x="3463789" y="1677496"/>
                  <a:pt x="3480292" y="1655969"/>
                </a:cubicBezTo>
                <a:cubicBezTo>
                  <a:pt x="3500384" y="1630137"/>
                  <a:pt x="3514017" y="1617221"/>
                  <a:pt x="3521193" y="1617221"/>
                </a:cubicBezTo>
                <a:cubicBezTo>
                  <a:pt x="3528368" y="1617221"/>
                  <a:pt x="3537337" y="1620091"/>
                  <a:pt x="3548101" y="1625832"/>
                </a:cubicBezTo>
                <a:cubicBezTo>
                  <a:pt x="3558864" y="1631572"/>
                  <a:pt x="3564245" y="1638389"/>
                  <a:pt x="3564245" y="1646282"/>
                </a:cubicBezTo>
                <a:cubicBezTo>
                  <a:pt x="3564245" y="1654175"/>
                  <a:pt x="3547024" y="1677496"/>
                  <a:pt x="3512582" y="1716243"/>
                </a:cubicBezTo>
                <a:cubicBezTo>
                  <a:pt x="3531238" y="1716961"/>
                  <a:pt x="3555635" y="1717320"/>
                  <a:pt x="3585772" y="1717320"/>
                </a:cubicBezTo>
                <a:lnTo>
                  <a:pt x="3740763" y="1715167"/>
                </a:lnTo>
                <a:cubicBezTo>
                  <a:pt x="3742915" y="1716602"/>
                  <a:pt x="3743992" y="1717678"/>
                  <a:pt x="3743992" y="1718396"/>
                </a:cubicBezTo>
                <a:cubicBezTo>
                  <a:pt x="3743992" y="1724854"/>
                  <a:pt x="3699324" y="1733823"/>
                  <a:pt x="3609989" y="1745304"/>
                </a:cubicBezTo>
                <a:cubicBezTo>
                  <a:pt x="3520655" y="1756785"/>
                  <a:pt x="3472399" y="1763601"/>
                  <a:pt x="3465224" y="1765754"/>
                </a:cubicBezTo>
                <a:cubicBezTo>
                  <a:pt x="3451590" y="1777952"/>
                  <a:pt x="3426476" y="1814368"/>
                  <a:pt x="3389881" y="1875001"/>
                </a:cubicBezTo>
                <a:cubicBezTo>
                  <a:pt x="3353286" y="1935634"/>
                  <a:pt x="3334988" y="1979943"/>
                  <a:pt x="3334988" y="2007927"/>
                </a:cubicBezTo>
                <a:cubicBezTo>
                  <a:pt x="3334988" y="2034477"/>
                  <a:pt x="3353286" y="2047751"/>
                  <a:pt x="3389881" y="2047751"/>
                </a:cubicBezTo>
                <a:cubicBezTo>
                  <a:pt x="3407102" y="2047751"/>
                  <a:pt x="3429705" y="2042370"/>
                  <a:pt x="3457689" y="2031606"/>
                </a:cubicBezTo>
                <a:cubicBezTo>
                  <a:pt x="3485674" y="2020843"/>
                  <a:pt x="3507200" y="2010797"/>
                  <a:pt x="3522269" y="2001469"/>
                </a:cubicBezTo>
                <a:cubicBezTo>
                  <a:pt x="3562451" y="1976355"/>
                  <a:pt x="3605505" y="1939401"/>
                  <a:pt x="3651428" y="1890608"/>
                </a:cubicBezTo>
                <a:lnTo>
                  <a:pt x="3654332" y="1887845"/>
                </a:lnTo>
                <a:lnTo>
                  <a:pt x="3673100" y="1855358"/>
                </a:lnTo>
                <a:cubicBezTo>
                  <a:pt x="3699469" y="1809973"/>
                  <a:pt x="3721624" y="1772930"/>
                  <a:pt x="3739563" y="1744228"/>
                </a:cubicBezTo>
                <a:cubicBezTo>
                  <a:pt x="3824951" y="1607176"/>
                  <a:pt x="3885225" y="1532909"/>
                  <a:pt x="3920385" y="1521428"/>
                </a:cubicBezTo>
                <a:cubicBezTo>
                  <a:pt x="3921820" y="1520711"/>
                  <a:pt x="3923255" y="1520352"/>
                  <a:pt x="3924691" y="1520352"/>
                </a:cubicBezTo>
                <a:close/>
                <a:moveTo>
                  <a:pt x="2981716" y="1520352"/>
                </a:moveTo>
                <a:cubicBezTo>
                  <a:pt x="2991044" y="1520352"/>
                  <a:pt x="2997502" y="1527886"/>
                  <a:pt x="3001090" y="1542955"/>
                </a:cubicBezTo>
                <a:cubicBezTo>
                  <a:pt x="2998937" y="1558023"/>
                  <a:pt x="2961624" y="1612557"/>
                  <a:pt x="2889151" y="1706556"/>
                </a:cubicBezTo>
                <a:cubicBezTo>
                  <a:pt x="2813809" y="1801990"/>
                  <a:pt x="2771115" y="1864417"/>
                  <a:pt x="2761069" y="1893837"/>
                </a:cubicBezTo>
                <a:cubicBezTo>
                  <a:pt x="2787618" y="1874463"/>
                  <a:pt x="2833900" y="1841814"/>
                  <a:pt x="2899915" y="1795891"/>
                </a:cubicBezTo>
                <a:cubicBezTo>
                  <a:pt x="2970952" y="1746380"/>
                  <a:pt x="3017952" y="1721625"/>
                  <a:pt x="3040913" y="1721625"/>
                </a:cubicBezTo>
                <a:cubicBezTo>
                  <a:pt x="3063875" y="1721625"/>
                  <a:pt x="3075356" y="1730594"/>
                  <a:pt x="3075356" y="1748533"/>
                </a:cubicBezTo>
                <a:cubicBezTo>
                  <a:pt x="3075356" y="1751403"/>
                  <a:pt x="3075177" y="1753377"/>
                  <a:pt x="3074818" y="1754453"/>
                </a:cubicBezTo>
                <a:cubicBezTo>
                  <a:pt x="3074459" y="1755529"/>
                  <a:pt x="3049524" y="1789433"/>
                  <a:pt x="3000013" y="1856165"/>
                </a:cubicBezTo>
                <a:cubicBezTo>
                  <a:pt x="2950502" y="1922898"/>
                  <a:pt x="2925747" y="1972050"/>
                  <a:pt x="2925747" y="2003622"/>
                </a:cubicBezTo>
                <a:cubicBezTo>
                  <a:pt x="2925747" y="2020126"/>
                  <a:pt x="2931846" y="2028377"/>
                  <a:pt x="2944044" y="2028377"/>
                </a:cubicBezTo>
                <a:cubicBezTo>
                  <a:pt x="2982792" y="2026942"/>
                  <a:pt x="3040913" y="1980302"/>
                  <a:pt x="3118409" y="1888455"/>
                </a:cubicBezTo>
                <a:cubicBezTo>
                  <a:pt x="3124867" y="1881997"/>
                  <a:pt x="3129711" y="1878768"/>
                  <a:pt x="3132939" y="1878768"/>
                </a:cubicBezTo>
                <a:cubicBezTo>
                  <a:pt x="3136168" y="1878768"/>
                  <a:pt x="3137783" y="1880921"/>
                  <a:pt x="3137783" y="1885226"/>
                </a:cubicBezTo>
                <a:cubicBezTo>
                  <a:pt x="3137783" y="1899577"/>
                  <a:pt x="3102264" y="1938325"/>
                  <a:pt x="3031227" y="2001469"/>
                </a:cubicBezTo>
                <a:cubicBezTo>
                  <a:pt x="2986738" y="2040217"/>
                  <a:pt x="2956601" y="2059591"/>
                  <a:pt x="2940815" y="2059591"/>
                </a:cubicBezTo>
                <a:cubicBezTo>
                  <a:pt x="2898480" y="2059591"/>
                  <a:pt x="2877312" y="2034835"/>
                  <a:pt x="2877312" y="1985324"/>
                </a:cubicBezTo>
                <a:cubicBezTo>
                  <a:pt x="2877312" y="1957340"/>
                  <a:pt x="2887178" y="1926306"/>
                  <a:pt x="2906911" y="1892222"/>
                </a:cubicBezTo>
                <a:cubicBezTo>
                  <a:pt x="2926643" y="1858139"/>
                  <a:pt x="2950861" y="1818135"/>
                  <a:pt x="2979563" y="1772212"/>
                </a:cubicBezTo>
                <a:cubicBezTo>
                  <a:pt x="2887716" y="1818135"/>
                  <a:pt x="2804480" y="1885944"/>
                  <a:pt x="2729855" y="1975637"/>
                </a:cubicBezTo>
                <a:cubicBezTo>
                  <a:pt x="2688238" y="2038064"/>
                  <a:pt x="2663841" y="2069278"/>
                  <a:pt x="2656665" y="2069278"/>
                </a:cubicBezTo>
                <a:cubicBezTo>
                  <a:pt x="2635856" y="2069278"/>
                  <a:pt x="2625452" y="2063179"/>
                  <a:pt x="2625452" y="2050980"/>
                </a:cubicBezTo>
                <a:cubicBezTo>
                  <a:pt x="2625452" y="2044522"/>
                  <a:pt x="2629757" y="2033041"/>
                  <a:pt x="2638368" y="2016538"/>
                </a:cubicBezTo>
                <a:cubicBezTo>
                  <a:pt x="2707970" y="1892402"/>
                  <a:pt x="2760710" y="1801632"/>
                  <a:pt x="2796588" y="1744228"/>
                </a:cubicBezTo>
                <a:cubicBezTo>
                  <a:pt x="2881976" y="1607176"/>
                  <a:pt x="2942250" y="1532909"/>
                  <a:pt x="2977410" y="1521428"/>
                </a:cubicBezTo>
                <a:cubicBezTo>
                  <a:pt x="2978845" y="1520711"/>
                  <a:pt x="2980280" y="1520352"/>
                  <a:pt x="2981716" y="1520352"/>
                </a:cubicBezTo>
                <a:close/>
                <a:moveTo>
                  <a:pt x="990991" y="1520352"/>
                </a:moveTo>
                <a:cubicBezTo>
                  <a:pt x="1000319" y="1520352"/>
                  <a:pt x="1006777" y="1527886"/>
                  <a:pt x="1010365" y="1542955"/>
                </a:cubicBezTo>
                <a:cubicBezTo>
                  <a:pt x="1008212" y="1558023"/>
                  <a:pt x="970899" y="1612557"/>
                  <a:pt x="898427" y="1706556"/>
                </a:cubicBezTo>
                <a:cubicBezTo>
                  <a:pt x="823084" y="1801990"/>
                  <a:pt x="780390" y="1864417"/>
                  <a:pt x="770344" y="1893837"/>
                </a:cubicBezTo>
                <a:cubicBezTo>
                  <a:pt x="796894" y="1874463"/>
                  <a:pt x="843175" y="1841814"/>
                  <a:pt x="909190" y="1795891"/>
                </a:cubicBezTo>
                <a:cubicBezTo>
                  <a:pt x="980228" y="1746380"/>
                  <a:pt x="1027227" y="1721625"/>
                  <a:pt x="1050189" y="1721625"/>
                </a:cubicBezTo>
                <a:cubicBezTo>
                  <a:pt x="1073150" y="1721625"/>
                  <a:pt x="1084631" y="1730594"/>
                  <a:pt x="1084631" y="1748533"/>
                </a:cubicBezTo>
                <a:cubicBezTo>
                  <a:pt x="1084631" y="1751403"/>
                  <a:pt x="1084452" y="1753377"/>
                  <a:pt x="1084093" y="1754453"/>
                </a:cubicBezTo>
                <a:cubicBezTo>
                  <a:pt x="1083734" y="1755529"/>
                  <a:pt x="1058799" y="1789433"/>
                  <a:pt x="1009288" y="1856165"/>
                </a:cubicBezTo>
                <a:cubicBezTo>
                  <a:pt x="959778" y="1922898"/>
                  <a:pt x="935022" y="1972050"/>
                  <a:pt x="935022" y="2003622"/>
                </a:cubicBezTo>
                <a:cubicBezTo>
                  <a:pt x="935022" y="2020126"/>
                  <a:pt x="941121" y="2028377"/>
                  <a:pt x="953319" y="2028377"/>
                </a:cubicBezTo>
                <a:cubicBezTo>
                  <a:pt x="982380" y="2027301"/>
                  <a:pt x="1022339" y="2000797"/>
                  <a:pt x="1073195" y="1948864"/>
                </a:cubicBezTo>
                <a:lnTo>
                  <a:pt x="1092751" y="1928010"/>
                </a:lnTo>
                <a:lnTo>
                  <a:pt x="1094245" y="1923705"/>
                </a:lnTo>
                <a:cubicBezTo>
                  <a:pt x="1097294" y="1918503"/>
                  <a:pt x="1101868" y="1912493"/>
                  <a:pt x="1107967" y="1905676"/>
                </a:cubicBezTo>
                <a:cubicBezTo>
                  <a:pt x="1170394" y="1833204"/>
                  <a:pt x="1214524" y="1771853"/>
                  <a:pt x="1240355" y="1721625"/>
                </a:cubicBezTo>
                <a:cubicBezTo>
                  <a:pt x="1256859" y="1659198"/>
                  <a:pt x="1277668" y="1627985"/>
                  <a:pt x="1302782" y="1627985"/>
                </a:cubicBezTo>
                <a:cubicBezTo>
                  <a:pt x="1319286" y="1627985"/>
                  <a:pt x="1327538" y="1635160"/>
                  <a:pt x="1327538" y="1649511"/>
                </a:cubicBezTo>
                <a:cubicBezTo>
                  <a:pt x="1327538" y="1663862"/>
                  <a:pt x="1318568" y="1682160"/>
                  <a:pt x="1300629" y="1704404"/>
                </a:cubicBezTo>
                <a:lnTo>
                  <a:pt x="1274798" y="1738846"/>
                </a:lnTo>
                <a:cubicBezTo>
                  <a:pt x="1274798" y="1753915"/>
                  <a:pt x="1285920" y="1761449"/>
                  <a:pt x="1308164" y="1761449"/>
                </a:cubicBezTo>
                <a:cubicBezTo>
                  <a:pt x="1321080" y="1761449"/>
                  <a:pt x="1335431" y="1756785"/>
                  <a:pt x="1351217" y="1747457"/>
                </a:cubicBezTo>
                <a:lnTo>
                  <a:pt x="1379201" y="1730235"/>
                </a:lnTo>
                <a:cubicBezTo>
                  <a:pt x="1380637" y="1729518"/>
                  <a:pt x="1384224" y="1729159"/>
                  <a:pt x="1389965" y="1729159"/>
                </a:cubicBezTo>
                <a:cubicBezTo>
                  <a:pt x="1395705" y="1729159"/>
                  <a:pt x="1401804" y="1732747"/>
                  <a:pt x="1408262" y="1739922"/>
                </a:cubicBezTo>
                <a:cubicBezTo>
                  <a:pt x="1414720" y="1747098"/>
                  <a:pt x="1416873" y="1753556"/>
                  <a:pt x="1414720" y="1759296"/>
                </a:cubicBezTo>
                <a:lnTo>
                  <a:pt x="1340453" y="1852936"/>
                </a:lnTo>
                <a:cubicBezTo>
                  <a:pt x="1294530" y="1911776"/>
                  <a:pt x="1271569" y="1958237"/>
                  <a:pt x="1271569" y="1992321"/>
                </a:cubicBezTo>
                <a:cubicBezTo>
                  <a:pt x="1271569" y="2026404"/>
                  <a:pt x="1287355" y="2043446"/>
                  <a:pt x="1318927" y="2043446"/>
                </a:cubicBezTo>
                <a:cubicBezTo>
                  <a:pt x="1351934" y="2043446"/>
                  <a:pt x="1392476" y="2025866"/>
                  <a:pt x="1440552" y="1990706"/>
                </a:cubicBezTo>
                <a:cubicBezTo>
                  <a:pt x="1469254" y="1969897"/>
                  <a:pt x="1495444" y="1946577"/>
                  <a:pt x="1519123" y="1920745"/>
                </a:cubicBezTo>
                <a:cubicBezTo>
                  <a:pt x="1541368" y="1894913"/>
                  <a:pt x="1553566" y="1881997"/>
                  <a:pt x="1555718" y="1881997"/>
                </a:cubicBezTo>
                <a:lnTo>
                  <a:pt x="1555891" y="1882059"/>
                </a:lnTo>
                <a:lnTo>
                  <a:pt x="1565889" y="1865550"/>
                </a:lnTo>
                <a:cubicBezTo>
                  <a:pt x="1577661" y="1848261"/>
                  <a:pt x="1591395" y="1829885"/>
                  <a:pt x="1607091" y="1810422"/>
                </a:cubicBezTo>
                <a:cubicBezTo>
                  <a:pt x="1669877" y="1732567"/>
                  <a:pt x="1720644" y="1693640"/>
                  <a:pt x="1759391" y="1693640"/>
                </a:cubicBezTo>
                <a:cubicBezTo>
                  <a:pt x="1795987" y="1693640"/>
                  <a:pt x="1814284" y="1713014"/>
                  <a:pt x="1814284" y="1751762"/>
                </a:cubicBezTo>
                <a:cubicBezTo>
                  <a:pt x="1814284" y="1761808"/>
                  <a:pt x="1812490" y="1774724"/>
                  <a:pt x="1808902" y="1790510"/>
                </a:cubicBezTo>
                <a:cubicBezTo>
                  <a:pt x="1809620" y="1792662"/>
                  <a:pt x="1816437" y="1793739"/>
                  <a:pt x="1829353" y="1793739"/>
                </a:cubicBezTo>
                <a:cubicBezTo>
                  <a:pt x="1842269" y="1793739"/>
                  <a:pt x="1862001" y="1786922"/>
                  <a:pt x="1888550" y="1773289"/>
                </a:cubicBezTo>
                <a:cubicBezTo>
                  <a:pt x="1887833" y="1785487"/>
                  <a:pt x="1859490" y="1803067"/>
                  <a:pt x="1803521" y="1826028"/>
                </a:cubicBezTo>
                <a:cubicBezTo>
                  <a:pt x="1804238" y="1828899"/>
                  <a:pt x="1804597" y="1832128"/>
                  <a:pt x="1804597" y="1835715"/>
                </a:cubicBezTo>
                <a:cubicBezTo>
                  <a:pt x="1804597" y="1860830"/>
                  <a:pt x="1780559" y="1902806"/>
                  <a:pt x="1732483" y="1961645"/>
                </a:cubicBezTo>
                <a:cubicBezTo>
                  <a:pt x="1675797" y="2031248"/>
                  <a:pt x="1627362" y="2066049"/>
                  <a:pt x="1587180" y="2066049"/>
                </a:cubicBezTo>
                <a:lnTo>
                  <a:pt x="1569958" y="2066049"/>
                </a:lnTo>
                <a:cubicBezTo>
                  <a:pt x="1551302" y="2066049"/>
                  <a:pt x="1536592" y="2056362"/>
                  <a:pt x="1525829" y="2036988"/>
                </a:cubicBezTo>
                <a:cubicBezTo>
                  <a:pt x="1517218" y="2023355"/>
                  <a:pt x="1512913" y="2008286"/>
                  <a:pt x="1512913" y="1991782"/>
                </a:cubicBezTo>
                <a:cubicBezTo>
                  <a:pt x="1512913" y="1981019"/>
                  <a:pt x="1514876" y="1969168"/>
                  <a:pt x="1518799" y="1956230"/>
                </a:cubicBezTo>
                <a:lnTo>
                  <a:pt x="1525328" y="1940673"/>
                </a:lnTo>
                <a:lnTo>
                  <a:pt x="1519123" y="1947653"/>
                </a:lnTo>
                <a:cubicBezTo>
                  <a:pt x="1499750" y="1967744"/>
                  <a:pt x="1478223" y="1987118"/>
                  <a:pt x="1454544" y="2005775"/>
                </a:cubicBezTo>
                <a:cubicBezTo>
                  <a:pt x="1397857" y="2048110"/>
                  <a:pt x="1351217" y="2069278"/>
                  <a:pt x="1314622" y="2069278"/>
                </a:cubicBezTo>
                <a:cubicBezTo>
                  <a:pt x="1260805" y="2069278"/>
                  <a:pt x="1233897" y="2039499"/>
                  <a:pt x="1233897" y="1979943"/>
                </a:cubicBezTo>
                <a:cubicBezTo>
                  <a:pt x="1233897" y="1949806"/>
                  <a:pt x="1241791" y="1916798"/>
                  <a:pt x="1257576" y="1880921"/>
                </a:cubicBezTo>
                <a:cubicBezTo>
                  <a:pt x="1273363" y="1845043"/>
                  <a:pt x="1290584" y="1814906"/>
                  <a:pt x="1309240" y="1790510"/>
                </a:cubicBezTo>
                <a:cubicBezTo>
                  <a:pt x="1305652" y="1791227"/>
                  <a:pt x="1300989" y="1791586"/>
                  <a:pt x="1295248" y="1791586"/>
                </a:cubicBezTo>
                <a:cubicBezTo>
                  <a:pt x="1278026" y="1791586"/>
                  <a:pt x="1263676" y="1779388"/>
                  <a:pt x="1252195" y="1754991"/>
                </a:cubicBezTo>
                <a:lnTo>
                  <a:pt x="1172547" y="1858318"/>
                </a:lnTo>
                <a:cubicBezTo>
                  <a:pt x="1166986" y="1865224"/>
                  <a:pt x="1161716" y="1871699"/>
                  <a:pt x="1156738" y="1877742"/>
                </a:cubicBezTo>
                <a:lnTo>
                  <a:pt x="1145549" y="1891140"/>
                </a:lnTo>
                <a:lnTo>
                  <a:pt x="1145393" y="1891751"/>
                </a:lnTo>
                <a:cubicBezTo>
                  <a:pt x="1137623" y="1909645"/>
                  <a:pt x="1102660" y="1946218"/>
                  <a:pt x="1040502" y="2001469"/>
                </a:cubicBezTo>
                <a:cubicBezTo>
                  <a:pt x="996013" y="2040217"/>
                  <a:pt x="965876" y="2059591"/>
                  <a:pt x="950090" y="2059591"/>
                </a:cubicBezTo>
                <a:cubicBezTo>
                  <a:pt x="907755" y="2059591"/>
                  <a:pt x="886587" y="2034835"/>
                  <a:pt x="886587" y="1985324"/>
                </a:cubicBezTo>
                <a:cubicBezTo>
                  <a:pt x="886587" y="1957340"/>
                  <a:pt x="896454" y="1926306"/>
                  <a:pt x="916186" y="1892222"/>
                </a:cubicBezTo>
                <a:cubicBezTo>
                  <a:pt x="935919" y="1858139"/>
                  <a:pt x="960136" y="1818135"/>
                  <a:pt x="988838" y="1772212"/>
                </a:cubicBezTo>
                <a:cubicBezTo>
                  <a:pt x="896992" y="1818135"/>
                  <a:pt x="813756" y="1885944"/>
                  <a:pt x="739131" y="1975637"/>
                </a:cubicBezTo>
                <a:cubicBezTo>
                  <a:pt x="697513" y="2038064"/>
                  <a:pt x="673116" y="2069278"/>
                  <a:pt x="665941" y="2069278"/>
                </a:cubicBezTo>
                <a:cubicBezTo>
                  <a:pt x="645132" y="2069278"/>
                  <a:pt x="634727" y="2063179"/>
                  <a:pt x="634727" y="2050980"/>
                </a:cubicBezTo>
                <a:cubicBezTo>
                  <a:pt x="634727" y="2044522"/>
                  <a:pt x="639032" y="2033041"/>
                  <a:pt x="647643" y="2016538"/>
                </a:cubicBezTo>
                <a:cubicBezTo>
                  <a:pt x="717246" y="1892402"/>
                  <a:pt x="769985" y="1801632"/>
                  <a:pt x="805863" y="1744228"/>
                </a:cubicBezTo>
                <a:cubicBezTo>
                  <a:pt x="891251" y="1607176"/>
                  <a:pt x="951526" y="1532909"/>
                  <a:pt x="986686" y="1521428"/>
                </a:cubicBezTo>
                <a:cubicBezTo>
                  <a:pt x="988121" y="1520711"/>
                  <a:pt x="989556" y="1520352"/>
                  <a:pt x="990991" y="1520352"/>
                </a:cubicBezTo>
                <a:close/>
                <a:moveTo>
                  <a:pt x="5083202" y="1351369"/>
                </a:moveTo>
                <a:cubicBezTo>
                  <a:pt x="5125179" y="1351369"/>
                  <a:pt x="5157110" y="1358006"/>
                  <a:pt x="5178995" y="1371281"/>
                </a:cubicBezTo>
                <a:cubicBezTo>
                  <a:pt x="5200881" y="1384556"/>
                  <a:pt x="5211823" y="1405723"/>
                  <a:pt x="5211823" y="1434784"/>
                </a:cubicBezTo>
                <a:cubicBezTo>
                  <a:pt x="5211823" y="1463845"/>
                  <a:pt x="5191732" y="1509051"/>
                  <a:pt x="5151549" y="1570401"/>
                </a:cubicBezTo>
                <a:cubicBezTo>
                  <a:pt x="5111366" y="1631752"/>
                  <a:pt x="5047863" y="1715167"/>
                  <a:pt x="4961039" y="1820647"/>
                </a:cubicBezTo>
                <a:cubicBezTo>
                  <a:pt x="4943101" y="1841456"/>
                  <a:pt x="4926597" y="1868543"/>
                  <a:pt x="4911528" y="1901909"/>
                </a:cubicBezTo>
                <a:cubicBezTo>
                  <a:pt x="4896460" y="1935275"/>
                  <a:pt x="4888926" y="1961825"/>
                  <a:pt x="4888926" y="1981557"/>
                </a:cubicBezTo>
                <a:cubicBezTo>
                  <a:pt x="4888926" y="2001290"/>
                  <a:pt x="4896639" y="2011156"/>
                  <a:pt x="4912067" y="2011156"/>
                </a:cubicBezTo>
                <a:cubicBezTo>
                  <a:pt x="4927494" y="2011156"/>
                  <a:pt x="4950635" y="2000034"/>
                  <a:pt x="4981489" y="1977790"/>
                </a:cubicBezTo>
                <a:cubicBezTo>
                  <a:pt x="5069030" y="1915363"/>
                  <a:pt x="5156392" y="1839662"/>
                  <a:pt x="5243574" y="1750686"/>
                </a:cubicBezTo>
                <a:cubicBezTo>
                  <a:pt x="5330757" y="1661709"/>
                  <a:pt x="5394798" y="1587084"/>
                  <a:pt x="5435699" y="1526810"/>
                </a:cubicBezTo>
                <a:cubicBezTo>
                  <a:pt x="5465119" y="1484475"/>
                  <a:pt x="5496332" y="1463307"/>
                  <a:pt x="5529339" y="1463307"/>
                </a:cubicBezTo>
                <a:cubicBezTo>
                  <a:pt x="5540820" y="1463307"/>
                  <a:pt x="5546560" y="1466895"/>
                  <a:pt x="5546560" y="1474070"/>
                </a:cubicBezTo>
                <a:cubicBezTo>
                  <a:pt x="5546560" y="1475505"/>
                  <a:pt x="5545843" y="1478375"/>
                  <a:pt x="5544407" y="1482681"/>
                </a:cubicBezTo>
                <a:cubicBezTo>
                  <a:pt x="5453996" y="1640542"/>
                  <a:pt x="5330937" y="1850066"/>
                  <a:pt x="5175228" y="2111254"/>
                </a:cubicBezTo>
                <a:cubicBezTo>
                  <a:pt x="5129305" y="2186597"/>
                  <a:pt x="5080332" y="2243104"/>
                  <a:pt x="5028310" y="2280776"/>
                </a:cubicBezTo>
                <a:cubicBezTo>
                  <a:pt x="4976287" y="2318447"/>
                  <a:pt x="4928750" y="2337283"/>
                  <a:pt x="4885696" y="2337283"/>
                </a:cubicBezTo>
                <a:cubicBezTo>
                  <a:pt x="4858430" y="2337283"/>
                  <a:pt x="4831701" y="2327596"/>
                  <a:pt x="4805510" y="2308222"/>
                </a:cubicBezTo>
                <a:cubicBezTo>
                  <a:pt x="4779320" y="2288848"/>
                  <a:pt x="4766225" y="2267322"/>
                  <a:pt x="4766225" y="2243642"/>
                </a:cubicBezTo>
                <a:cubicBezTo>
                  <a:pt x="4766225" y="2228574"/>
                  <a:pt x="4773758" y="2221040"/>
                  <a:pt x="4788827" y="2221040"/>
                </a:cubicBezTo>
                <a:cubicBezTo>
                  <a:pt x="4792415" y="2221040"/>
                  <a:pt x="4797796" y="2221757"/>
                  <a:pt x="4804972" y="2223192"/>
                </a:cubicBezTo>
                <a:cubicBezTo>
                  <a:pt x="4813583" y="2253329"/>
                  <a:pt x="4820758" y="2273780"/>
                  <a:pt x="4826499" y="2284543"/>
                </a:cubicBezTo>
                <a:cubicBezTo>
                  <a:pt x="4838697" y="2303917"/>
                  <a:pt x="4859506" y="2313603"/>
                  <a:pt x="4888926" y="2313603"/>
                </a:cubicBezTo>
                <a:cubicBezTo>
                  <a:pt x="4977184" y="2313603"/>
                  <a:pt x="5085535" y="2193055"/>
                  <a:pt x="5213976" y="1951958"/>
                </a:cubicBezTo>
                <a:lnTo>
                  <a:pt x="5407714" y="1606458"/>
                </a:lnTo>
                <a:cubicBezTo>
                  <a:pt x="5269227" y="1754273"/>
                  <a:pt x="5171102" y="1857062"/>
                  <a:pt x="5113339" y="1914825"/>
                </a:cubicBezTo>
                <a:cubicBezTo>
                  <a:pt x="5055577" y="1972588"/>
                  <a:pt x="5015932" y="2007927"/>
                  <a:pt x="4994405" y="2020843"/>
                </a:cubicBezTo>
                <a:cubicBezTo>
                  <a:pt x="4951352" y="2046675"/>
                  <a:pt x="4915833" y="2059591"/>
                  <a:pt x="4887849" y="2059591"/>
                </a:cubicBezTo>
                <a:cubicBezTo>
                  <a:pt x="4846949" y="2059591"/>
                  <a:pt x="4826499" y="2035553"/>
                  <a:pt x="4826499" y="1987477"/>
                </a:cubicBezTo>
                <a:cubicBezTo>
                  <a:pt x="4826499" y="1930073"/>
                  <a:pt x="4850896" y="1870875"/>
                  <a:pt x="4899688" y="1809884"/>
                </a:cubicBezTo>
                <a:cubicBezTo>
                  <a:pt x="4903277" y="1805578"/>
                  <a:pt x="4918525" y="1787101"/>
                  <a:pt x="4945433" y="1754453"/>
                </a:cubicBezTo>
                <a:cubicBezTo>
                  <a:pt x="4972340" y="1721804"/>
                  <a:pt x="5003913" y="1682877"/>
                  <a:pt x="5040149" y="1637672"/>
                </a:cubicBezTo>
                <a:cubicBezTo>
                  <a:pt x="5076386" y="1592466"/>
                  <a:pt x="5106523" y="1548875"/>
                  <a:pt x="5130560" y="1506898"/>
                </a:cubicBezTo>
                <a:cubicBezTo>
                  <a:pt x="5154599" y="1464921"/>
                  <a:pt x="5166618" y="1435502"/>
                  <a:pt x="5166618" y="1418639"/>
                </a:cubicBezTo>
                <a:cubicBezTo>
                  <a:pt x="5166618" y="1401777"/>
                  <a:pt x="5161595" y="1390834"/>
                  <a:pt x="5151549" y="1385811"/>
                </a:cubicBezTo>
                <a:cubicBezTo>
                  <a:pt x="5130740" y="1375048"/>
                  <a:pt x="5107061" y="1369666"/>
                  <a:pt x="5080511" y="1369666"/>
                </a:cubicBezTo>
                <a:cubicBezTo>
                  <a:pt x="5004451" y="1369666"/>
                  <a:pt x="4899330" y="1415590"/>
                  <a:pt x="4765148" y="1507436"/>
                </a:cubicBezTo>
                <a:cubicBezTo>
                  <a:pt x="4709179" y="1545466"/>
                  <a:pt x="4664691" y="1589596"/>
                  <a:pt x="4631684" y="1639824"/>
                </a:cubicBezTo>
                <a:cubicBezTo>
                  <a:pt x="4598676" y="1690053"/>
                  <a:pt x="4582173" y="1736335"/>
                  <a:pt x="4582173" y="1778670"/>
                </a:cubicBezTo>
                <a:cubicBezTo>
                  <a:pt x="4582173" y="1821006"/>
                  <a:pt x="4602623" y="1847555"/>
                  <a:pt x="4643523" y="1858318"/>
                </a:cubicBezTo>
                <a:cubicBezTo>
                  <a:pt x="4656439" y="1861906"/>
                  <a:pt x="4668996" y="1863700"/>
                  <a:pt x="4681195" y="1863700"/>
                </a:cubicBezTo>
                <a:cubicBezTo>
                  <a:pt x="4717789" y="1863700"/>
                  <a:pt x="4758331" y="1847914"/>
                  <a:pt x="4802819" y="1816341"/>
                </a:cubicBezTo>
                <a:cubicBezTo>
                  <a:pt x="4855201" y="1781181"/>
                  <a:pt x="4884620" y="1762525"/>
                  <a:pt x="4891078" y="1760373"/>
                </a:cubicBezTo>
                <a:cubicBezTo>
                  <a:pt x="4883903" y="1786922"/>
                  <a:pt x="4855559" y="1815983"/>
                  <a:pt x="4806048" y="1847555"/>
                </a:cubicBezTo>
                <a:cubicBezTo>
                  <a:pt x="4751515" y="1881280"/>
                  <a:pt x="4700568" y="1898142"/>
                  <a:pt x="4653210" y="1898142"/>
                </a:cubicBezTo>
                <a:cubicBezTo>
                  <a:pt x="4646752" y="1898142"/>
                  <a:pt x="4634733" y="1896886"/>
                  <a:pt x="4617153" y="1894375"/>
                </a:cubicBezTo>
                <a:cubicBezTo>
                  <a:pt x="4599574" y="1891864"/>
                  <a:pt x="4582173" y="1878768"/>
                  <a:pt x="4564951" y="1855089"/>
                </a:cubicBezTo>
                <a:cubicBezTo>
                  <a:pt x="4547730" y="1831410"/>
                  <a:pt x="4539120" y="1802708"/>
                  <a:pt x="4539120" y="1768983"/>
                </a:cubicBezTo>
                <a:cubicBezTo>
                  <a:pt x="4539120" y="1671396"/>
                  <a:pt x="4610516" y="1571657"/>
                  <a:pt x="4753308" y="1469765"/>
                </a:cubicBezTo>
                <a:cubicBezTo>
                  <a:pt x="4794927" y="1439628"/>
                  <a:pt x="4849819" y="1412361"/>
                  <a:pt x="4917986" y="1387964"/>
                </a:cubicBezTo>
                <a:cubicBezTo>
                  <a:pt x="4986154" y="1363567"/>
                  <a:pt x="5041226" y="1351369"/>
                  <a:pt x="5083202" y="1351369"/>
                </a:cubicBezTo>
                <a:close/>
                <a:moveTo>
                  <a:pt x="411156" y="1295400"/>
                </a:moveTo>
                <a:cubicBezTo>
                  <a:pt x="468560" y="1295400"/>
                  <a:pt x="530270" y="1303652"/>
                  <a:pt x="596284" y="1320156"/>
                </a:cubicBezTo>
                <a:cubicBezTo>
                  <a:pt x="611353" y="1323743"/>
                  <a:pt x="675573" y="1351548"/>
                  <a:pt x="788946" y="1403571"/>
                </a:cubicBezTo>
                <a:cubicBezTo>
                  <a:pt x="902319" y="1455593"/>
                  <a:pt x="983761" y="1481604"/>
                  <a:pt x="1033272" y="1481604"/>
                </a:cubicBezTo>
                <a:cubicBezTo>
                  <a:pt x="1066280" y="1481604"/>
                  <a:pt x="1091035" y="1472276"/>
                  <a:pt x="1107539" y="1453620"/>
                </a:cubicBezTo>
                <a:cubicBezTo>
                  <a:pt x="1116150" y="1444292"/>
                  <a:pt x="1120455" y="1434246"/>
                  <a:pt x="1120455" y="1423483"/>
                </a:cubicBezTo>
                <a:cubicBezTo>
                  <a:pt x="1120455" y="1412720"/>
                  <a:pt x="1115790" y="1403033"/>
                  <a:pt x="1106462" y="1394422"/>
                </a:cubicBezTo>
                <a:cubicBezTo>
                  <a:pt x="1101439" y="1387247"/>
                  <a:pt x="1098928" y="1382582"/>
                  <a:pt x="1098928" y="1380430"/>
                </a:cubicBezTo>
                <a:cubicBezTo>
                  <a:pt x="1098928" y="1378277"/>
                  <a:pt x="1100902" y="1377201"/>
                  <a:pt x="1104848" y="1377201"/>
                </a:cubicBezTo>
                <a:cubicBezTo>
                  <a:pt x="1108794" y="1377201"/>
                  <a:pt x="1115611" y="1383479"/>
                  <a:pt x="1125298" y="1396037"/>
                </a:cubicBezTo>
                <a:cubicBezTo>
                  <a:pt x="1134985" y="1408594"/>
                  <a:pt x="1139828" y="1423303"/>
                  <a:pt x="1139828" y="1440166"/>
                </a:cubicBezTo>
                <a:cubicBezTo>
                  <a:pt x="1139828" y="1457028"/>
                  <a:pt x="1128527" y="1473173"/>
                  <a:pt x="1105924" y="1488601"/>
                </a:cubicBezTo>
                <a:cubicBezTo>
                  <a:pt x="1083321" y="1504028"/>
                  <a:pt x="1054799" y="1511742"/>
                  <a:pt x="1020357" y="1511742"/>
                </a:cubicBezTo>
                <a:cubicBezTo>
                  <a:pt x="966540" y="1511742"/>
                  <a:pt x="882945" y="1485730"/>
                  <a:pt x="769572" y="1433708"/>
                </a:cubicBezTo>
                <a:cubicBezTo>
                  <a:pt x="656200" y="1381686"/>
                  <a:pt x="584983" y="1352804"/>
                  <a:pt x="555922" y="1347064"/>
                </a:cubicBezTo>
                <a:cubicBezTo>
                  <a:pt x="526861" y="1341323"/>
                  <a:pt x="493675" y="1338453"/>
                  <a:pt x="456362" y="1338453"/>
                </a:cubicBezTo>
                <a:cubicBezTo>
                  <a:pt x="307830" y="1338453"/>
                  <a:pt x="190868" y="1386529"/>
                  <a:pt x="105480" y="1482681"/>
                </a:cubicBezTo>
                <a:cubicBezTo>
                  <a:pt x="95435" y="1493444"/>
                  <a:pt x="83595" y="1515150"/>
                  <a:pt x="69961" y="1547798"/>
                </a:cubicBezTo>
                <a:cubicBezTo>
                  <a:pt x="56328" y="1580447"/>
                  <a:pt x="49511" y="1611840"/>
                  <a:pt x="49511" y="1641977"/>
                </a:cubicBezTo>
                <a:cubicBezTo>
                  <a:pt x="49511" y="1683595"/>
                  <a:pt x="64221" y="1715884"/>
                  <a:pt x="93641" y="1738846"/>
                </a:cubicBezTo>
                <a:cubicBezTo>
                  <a:pt x="130953" y="1684312"/>
                  <a:pt x="175083" y="1640901"/>
                  <a:pt x="226029" y="1608611"/>
                </a:cubicBezTo>
                <a:cubicBezTo>
                  <a:pt x="276974" y="1576321"/>
                  <a:pt x="328638" y="1560176"/>
                  <a:pt x="381019" y="1560176"/>
                </a:cubicBezTo>
                <a:cubicBezTo>
                  <a:pt x="445599" y="1560176"/>
                  <a:pt x="477888" y="1585290"/>
                  <a:pt x="477888" y="1635519"/>
                </a:cubicBezTo>
                <a:cubicBezTo>
                  <a:pt x="477888" y="1695793"/>
                  <a:pt x="442549" y="1761269"/>
                  <a:pt x="371871" y="1831948"/>
                </a:cubicBezTo>
                <a:cubicBezTo>
                  <a:pt x="301192" y="1902627"/>
                  <a:pt x="235715" y="1937966"/>
                  <a:pt x="175441" y="1937966"/>
                </a:cubicBezTo>
                <a:cubicBezTo>
                  <a:pt x="136694" y="1937966"/>
                  <a:pt x="117320" y="1921462"/>
                  <a:pt x="117320" y="1888455"/>
                </a:cubicBezTo>
                <a:cubicBezTo>
                  <a:pt x="117320" y="1876974"/>
                  <a:pt x="120369" y="1866929"/>
                  <a:pt x="126468" y="1858318"/>
                </a:cubicBezTo>
                <a:cubicBezTo>
                  <a:pt x="132568" y="1849708"/>
                  <a:pt x="139923" y="1846479"/>
                  <a:pt x="148533" y="1848631"/>
                </a:cubicBezTo>
                <a:lnTo>
                  <a:pt x="146381" y="1873387"/>
                </a:lnTo>
                <a:cubicBezTo>
                  <a:pt x="146381" y="1884150"/>
                  <a:pt x="162884" y="1889532"/>
                  <a:pt x="195891" y="1889532"/>
                </a:cubicBezTo>
                <a:cubicBezTo>
                  <a:pt x="244685" y="1889532"/>
                  <a:pt x="296169" y="1864417"/>
                  <a:pt x="350344" y="1814189"/>
                </a:cubicBezTo>
                <a:cubicBezTo>
                  <a:pt x="404519" y="1763960"/>
                  <a:pt x="437347" y="1714808"/>
                  <a:pt x="448828" y="1666732"/>
                </a:cubicBezTo>
                <a:cubicBezTo>
                  <a:pt x="451698" y="1655969"/>
                  <a:pt x="453133" y="1646282"/>
                  <a:pt x="453133" y="1637672"/>
                </a:cubicBezTo>
                <a:cubicBezTo>
                  <a:pt x="453133" y="1605382"/>
                  <a:pt x="432503" y="1589237"/>
                  <a:pt x="391244" y="1589237"/>
                </a:cubicBezTo>
                <a:cubicBezTo>
                  <a:pt x="349985" y="1589237"/>
                  <a:pt x="307291" y="1605023"/>
                  <a:pt x="263162" y="1636595"/>
                </a:cubicBezTo>
                <a:cubicBezTo>
                  <a:pt x="219032" y="1668167"/>
                  <a:pt x="177594" y="1709785"/>
                  <a:pt x="138846" y="1761449"/>
                </a:cubicBezTo>
                <a:cubicBezTo>
                  <a:pt x="141716" y="1762884"/>
                  <a:pt x="152839" y="1765754"/>
                  <a:pt x="172212" y="1770060"/>
                </a:cubicBezTo>
                <a:lnTo>
                  <a:pt x="236792" y="1772212"/>
                </a:lnTo>
                <a:cubicBezTo>
                  <a:pt x="268364" y="1773647"/>
                  <a:pt x="284150" y="1777235"/>
                  <a:pt x="284150" y="1782975"/>
                </a:cubicBezTo>
                <a:cubicBezTo>
                  <a:pt x="284150" y="1793021"/>
                  <a:pt x="269082" y="1798044"/>
                  <a:pt x="238944" y="1798044"/>
                </a:cubicBezTo>
                <a:cubicBezTo>
                  <a:pt x="236792" y="1798044"/>
                  <a:pt x="234639" y="1798044"/>
                  <a:pt x="232487" y="1798044"/>
                </a:cubicBezTo>
                <a:cubicBezTo>
                  <a:pt x="188716" y="1798044"/>
                  <a:pt x="152839" y="1792662"/>
                  <a:pt x="124854" y="1781899"/>
                </a:cubicBezTo>
                <a:cubicBezTo>
                  <a:pt x="69602" y="1866570"/>
                  <a:pt x="41977" y="1944424"/>
                  <a:pt x="41977" y="2015461"/>
                </a:cubicBezTo>
                <a:cubicBezTo>
                  <a:pt x="41977" y="2107308"/>
                  <a:pt x="77496" y="2153231"/>
                  <a:pt x="148533" y="2153231"/>
                </a:cubicBezTo>
                <a:cubicBezTo>
                  <a:pt x="228899" y="2153231"/>
                  <a:pt x="312493" y="2097262"/>
                  <a:pt x="399317" y="1985324"/>
                </a:cubicBezTo>
                <a:lnTo>
                  <a:pt x="610276" y="1671038"/>
                </a:lnTo>
                <a:cubicBezTo>
                  <a:pt x="689207" y="1556230"/>
                  <a:pt x="757733" y="1497391"/>
                  <a:pt x="815855" y="1494520"/>
                </a:cubicBezTo>
                <a:lnTo>
                  <a:pt x="856755" y="1504207"/>
                </a:lnTo>
                <a:cubicBezTo>
                  <a:pt x="869671" y="1511383"/>
                  <a:pt x="876129" y="1522146"/>
                  <a:pt x="876129" y="1536497"/>
                </a:cubicBezTo>
                <a:cubicBezTo>
                  <a:pt x="876129" y="1550848"/>
                  <a:pt x="872541" y="1558023"/>
                  <a:pt x="865365" y="1558023"/>
                </a:cubicBezTo>
                <a:lnTo>
                  <a:pt x="830923" y="1552642"/>
                </a:lnTo>
                <a:cubicBezTo>
                  <a:pt x="781413" y="1552642"/>
                  <a:pt x="717909" y="1606099"/>
                  <a:pt x="640414" y="1713014"/>
                </a:cubicBezTo>
                <a:lnTo>
                  <a:pt x="426225" y="2012233"/>
                </a:lnTo>
                <a:cubicBezTo>
                  <a:pt x="334379" y="2119147"/>
                  <a:pt x="246479" y="2172605"/>
                  <a:pt x="162525" y="2172605"/>
                </a:cubicBezTo>
                <a:cubicBezTo>
                  <a:pt x="105121" y="2172605"/>
                  <a:pt x="65477" y="2157178"/>
                  <a:pt x="43591" y="2126323"/>
                </a:cubicBezTo>
                <a:cubicBezTo>
                  <a:pt x="21706" y="2095468"/>
                  <a:pt x="10763" y="2050621"/>
                  <a:pt x="10763" y="1991782"/>
                </a:cubicBezTo>
                <a:cubicBezTo>
                  <a:pt x="10763" y="1914287"/>
                  <a:pt x="33725" y="1837509"/>
                  <a:pt x="79648" y="1761449"/>
                </a:cubicBezTo>
                <a:cubicBezTo>
                  <a:pt x="26550" y="1727724"/>
                  <a:pt x="0" y="1677854"/>
                  <a:pt x="0" y="1611840"/>
                </a:cubicBezTo>
                <a:cubicBezTo>
                  <a:pt x="0" y="1532192"/>
                  <a:pt x="35160" y="1461513"/>
                  <a:pt x="105480" y="1399804"/>
                </a:cubicBezTo>
                <a:cubicBezTo>
                  <a:pt x="184411" y="1330201"/>
                  <a:pt x="286303" y="1295400"/>
                  <a:pt x="411156" y="1295400"/>
                </a:cubicBezTo>
                <a:close/>
                <a:moveTo>
                  <a:pt x="1088650" y="531705"/>
                </a:moveTo>
                <a:cubicBezTo>
                  <a:pt x="1082911" y="531705"/>
                  <a:pt x="1077528" y="533319"/>
                  <a:pt x="1072506" y="536548"/>
                </a:cubicBezTo>
                <a:cubicBezTo>
                  <a:pt x="1067483" y="539777"/>
                  <a:pt x="1062460" y="546773"/>
                  <a:pt x="1057437" y="557536"/>
                </a:cubicBezTo>
                <a:cubicBezTo>
                  <a:pt x="1052414" y="568300"/>
                  <a:pt x="1049903" y="582292"/>
                  <a:pt x="1049903" y="599513"/>
                </a:cubicBezTo>
                <a:cubicBezTo>
                  <a:pt x="1049903" y="654764"/>
                  <a:pt x="1069277" y="702123"/>
                  <a:pt x="1108024" y="741588"/>
                </a:cubicBezTo>
                <a:cubicBezTo>
                  <a:pt x="1127398" y="761679"/>
                  <a:pt x="1153589" y="777107"/>
                  <a:pt x="1186596" y="787870"/>
                </a:cubicBezTo>
                <a:cubicBezTo>
                  <a:pt x="1144978" y="741947"/>
                  <a:pt x="1118429" y="679161"/>
                  <a:pt x="1106948" y="599513"/>
                </a:cubicBezTo>
                <a:cubicBezTo>
                  <a:pt x="1100490" y="554308"/>
                  <a:pt x="1094391" y="531705"/>
                  <a:pt x="1088650" y="531705"/>
                </a:cubicBezTo>
                <a:close/>
                <a:moveTo>
                  <a:pt x="4192948" y="459591"/>
                </a:moveTo>
                <a:cubicBezTo>
                  <a:pt x="4174650" y="459591"/>
                  <a:pt x="4148639" y="473583"/>
                  <a:pt x="4114915" y="501568"/>
                </a:cubicBezTo>
                <a:cubicBezTo>
                  <a:pt x="4069709" y="538880"/>
                  <a:pt x="4034549" y="577987"/>
                  <a:pt x="4009435" y="618887"/>
                </a:cubicBezTo>
                <a:cubicBezTo>
                  <a:pt x="4013740" y="620322"/>
                  <a:pt x="4018404" y="621040"/>
                  <a:pt x="4023427" y="621040"/>
                </a:cubicBezTo>
                <a:cubicBezTo>
                  <a:pt x="4050694" y="621040"/>
                  <a:pt x="4087109" y="606509"/>
                  <a:pt x="4132674" y="577448"/>
                </a:cubicBezTo>
                <a:cubicBezTo>
                  <a:pt x="4178238" y="548388"/>
                  <a:pt x="4206761" y="516636"/>
                  <a:pt x="4218242" y="482194"/>
                </a:cubicBezTo>
                <a:cubicBezTo>
                  <a:pt x="4219677" y="478606"/>
                  <a:pt x="4220394" y="475377"/>
                  <a:pt x="4220394" y="472507"/>
                </a:cubicBezTo>
                <a:cubicBezTo>
                  <a:pt x="4220394" y="463896"/>
                  <a:pt x="4211246" y="459591"/>
                  <a:pt x="4192948" y="459591"/>
                </a:cubicBezTo>
                <a:close/>
                <a:moveTo>
                  <a:pt x="2992798" y="459591"/>
                </a:moveTo>
                <a:cubicBezTo>
                  <a:pt x="2974500" y="459591"/>
                  <a:pt x="2948489" y="473583"/>
                  <a:pt x="2914764" y="501568"/>
                </a:cubicBezTo>
                <a:cubicBezTo>
                  <a:pt x="2869559" y="538880"/>
                  <a:pt x="2834399" y="577987"/>
                  <a:pt x="2809285" y="618887"/>
                </a:cubicBezTo>
                <a:cubicBezTo>
                  <a:pt x="2813590" y="620322"/>
                  <a:pt x="2818254" y="621040"/>
                  <a:pt x="2823277" y="621040"/>
                </a:cubicBezTo>
                <a:cubicBezTo>
                  <a:pt x="2850544" y="621040"/>
                  <a:pt x="2886959" y="606509"/>
                  <a:pt x="2932524" y="577448"/>
                </a:cubicBezTo>
                <a:cubicBezTo>
                  <a:pt x="2978088" y="548388"/>
                  <a:pt x="3006611" y="516636"/>
                  <a:pt x="3018092" y="482194"/>
                </a:cubicBezTo>
                <a:cubicBezTo>
                  <a:pt x="3019527" y="478606"/>
                  <a:pt x="3020244" y="475377"/>
                  <a:pt x="3020244" y="472507"/>
                </a:cubicBezTo>
                <a:cubicBezTo>
                  <a:pt x="3020244" y="463896"/>
                  <a:pt x="3011096" y="459591"/>
                  <a:pt x="2992798" y="459591"/>
                </a:cubicBezTo>
                <a:close/>
                <a:moveTo>
                  <a:pt x="2392723" y="459591"/>
                </a:moveTo>
                <a:cubicBezTo>
                  <a:pt x="2374425" y="459591"/>
                  <a:pt x="2348414" y="473583"/>
                  <a:pt x="2314689" y="501568"/>
                </a:cubicBezTo>
                <a:cubicBezTo>
                  <a:pt x="2269484" y="538880"/>
                  <a:pt x="2234324" y="577987"/>
                  <a:pt x="2209209" y="618887"/>
                </a:cubicBezTo>
                <a:cubicBezTo>
                  <a:pt x="2213515" y="620322"/>
                  <a:pt x="2218179" y="621040"/>
                  <a:pt x="2223202" y="621040"/>
                </a:cubicBezTo>
                <a:cubicBezTo>
                  <a:pt x="2250469" y="621040"/>
                  <a:pt x="2286884" y="606509"/>
                  <a:pt x="2332449" y="577448"/>
                </a:cubicBezTo>
                <a:cubicBezTo>
                  <a:pt x="2378013" y="548388"/>
                  <a:pt x="2406536" y="516636"/>
                  <a:pt x="2418017" y="482194"/>
                </a:cubicBezTo>
                <a:cubicBezTo>
                  <a:pt x="2419452" y="478606"/>
                  <a:pt x="2420169" y="475377"/>
                  <a:pt x="2420169" y="472507"/>
                </a:cubicBezTo>
                <a:cubicBezTo>
                  <a:pt x="2420169" y="463896"/>
                  <a:pt x="2411021" y="459591"/>
                  <a:pt x="2392723" y="459591"/>
                </a:cubicBezTo>
                <a:close/>
                <a:moveTo>
                  <a:pt x="5843845" y="441293"/>
                </a:moveTo>
                <a:cubicBezTo>
                  <a:pt x="5800074" y="441293"/>
                  <a:pt x="5741953" y="475198"/>
                  <a:pt x="5669480" y="543006"/>
                </a:cubicBezTo>
                <a:cubicBezTo>
                  <a:pt x="5597008" y="610815"/>
                  <a:pt x="5560771" y="666963"/>
                  <a:pt x="5560771" y="711451"/>
                </a:cubicBezTo>
                <a:cubicBezTo>
                  <a:pt x="5560771" y="737283"/>
                  <a:pt x="5569741" y="750199"/>
                  <a:pt x="5587680" y="750199"/>
                </a:cubicBezTo>
                <a:cubicBezTo>
                  <a:pt x="5629297" y="750199"/>
                  <a:pt x="5685984" y="704634"/>
                  <a:pt x="5757739" y="613505"/>
                </a:cubicBezTo>
                <a:lnTo>
                  <a:pt x="5871829" y="456362"/>
                </a:lnTo>
                <a:cubicBezTo>
                  <a:pt x="5866089" y="446316"/>
                  <a:pt x="5856761" y="441293"/>
                  <a:pt x="5843845" y="441293"/>
                </a:cubicBezTo>
                <a:close/>
                <a:moveTo>
                  <a:pt x="2991183" y="428377"/>
                </a:moveTo>
                <a:cubicBezTo>
                  <a:pt x="3007687" y="428377"/>
                  <a:pt x="3021141" y="432862"/>
                  <a:pt x="3031546" y="441831"/>
                </a:cubicBezTo>
                <a:cubicBezTo>
                  <a:pt x="3041950" y="450801"/>
                  <a:pt x="3047152" y="461744"/>
                  <a:pt x="3047152" y="474659"/>
                </a:cubicBezTo>
                <a:cubicBezTo>
                  <a:pt x="3047152" y="514842"/>
                  <a:pt x="3016836" y="553231"/>
                  <a:pt x="2956203" y="589826"/>
                </a:cubicBezTo>
                <a:cubicBezTo>
                  <a:pt x="2895570" y="626421"/>
                  <a:pt x="2846238" y="644719"/>
                  <a:pt x="2808208" y="644719"/>
                </a:cubicBezTo>
                <a:cubicBezTo>
                  <a:pt x="2802468" y="644719"/>
                  <a:pt x="2797445" y="644001"/>
                  <a:pt x="2793140" y="642566"/>
                </a:cubicBezTo>
                <a:cubicBezTo>
                  <a:pt x="2782376" y="661940"/>
                  <a:pt x="2776995" y="682390"/>
                  <a:pt x="2776995" y="703917"/>
                </a:cubicBezTo>
                <a:cubicBezTo>
                  <a:pt x="2776995" y="741229"/>
                  <a:pt x="2794754" y="759886"/>
                  <a:pt x="2830273" y="759886"/>
                </a:cubicBezTo>
                <a:cubicBezTo>
                  <a:pt x="2865792" y="759886"/>
                  <a:pt x="2911894" y="735848"/>
                  <a:pt x="2968581" y="687772"/>
                </a:cubicBezTo>
                <a:cubicBezTo>
                  <a:pt x="3012351" y="652612"/>
                  <a:pt x="3049664" y="615299"/>
                  <a:pt x="3080518" y="575834"/>
                </a:cubicBezTo>
                <a:cubicBezTo>
                  <a:pt x="3086976" y="567223"/>
                  <a:pt x="3092537" y="562918"/>
                  <a:pt x="3097202" y="562918"/>
                </a:cubicBezTo>
                <a:cubicBezTo>
                  <a:pt x="3101866" y="562918"/>
                  <a:pt x="3104198" y="565071"/>
                  <a:pt x="3104198" y="569376"/>
                </a:cubicBezTo>
                <a:cubicBezTo>
                  <a:pt x="3104198" y="573681"/>
                  <a:pt x="3101327" y="579781"/>
                  <a:pt x="3095587" y="587674"/>
                </a:cubicBezTo>
                <a:cubicBezTo>
                  <a:pt x="3056839" y="638620"/>
                  <a:pt x="3010198" y="683825"/>
                  <a:pt x="2955665" y="723291"/>
                </a:cubicBezTo>
                <a:cubicBezTo>
                  <a:pt x="2901131" y="762756"/>
                  <a:pt x="2854849" y="782488"/>
                  <a:pt x="2816819" y="782488"/>
                </a:cubicBezTo>
                <a:cubicBezTo>
                  <a:pt x="2808926" y="782488"/>
                  <a:pt x="2801750" y="781412"/>
                  <a:pt x="2795292" y="779259"/>
                </a:cubicBezTo>
                <a:cubicBezTo>
                  <a:pt x="2749369" y="766343"/>
                  <a:pt x="2726408" y="740512"/>
                  <a:pt x="2726408" y="701764"/>
                </a:cubicBezTo>
                <a:cubicBezTo>
                  <a:pt x="2726408" y="651536"/>
                  <a:pt x="2757980" y="593414"/>
                  <a:pt x="2821124" y="527399"/>
                </a:cubicBezTo>
                <a:cubicBezTo>
                  <a:pt x="2884268" y="461385"/>
                  <a:pt x="2940955" y="428377"/>
                  <a:pt x="2991183" y="428377"/>
                </a:cubicBezTo>
                <a:close/>
                <a:moveTo>
                  <a:pt x="5826623" y="401469"/>
                </a:moveTo>
                <a:cubicBezTo>
                  <a:pt x="5850303" y="401469"/>
                  <a:pt x="5866089" y="409721"/>
                  <a:pt x="5873981" y="426225"/>
                </a:cubicBezTo>
                <a:cubicBezTo>
                  <a:pt x="5876135" y="431965"/>
                  <a:pt x="5877929" y="436809"/>
                  <a:pt x="5879363" y="440755"/>
                </a:cubicBezTo>
                <a:cubicBezTo>
                  <a:pt x="5880799" y="444702"/>
                  <a:pt x="5881875" y="446675"/>
                  <a:pt x="5882592" y="446675"/>
                </a:cubicBezTo>
                <a:lnTo>
                  <a:pt x="5897661" y="443446"/>
                </a:lnTo>
                <a:cubicBezTo>
                  <a:pt x="5905554" y="443446"/>
                  <a:pt x="5913089" y="446675"/>
                  <a:pt x="5920263" y="453133"/>
                </a:cubicBezTo>
                <a:cubicBezTo>
                  <a:pt x="5927439" y="459591"/>
                  <a:pt x="5931027" y="464614"/>
                  <a:pt x="5931027" y="468202"/>
                </a:cubicBezTo>
                <a:cubicBezTo>
                  <a:pt x="5931027" y="471789"/>
                  <a:pt x="5908783" y="506411"/>
                  <a:pt x="5864295" y="572067"/>
                </a:cubicBezTo>
                <a:cubicBezTo>
                  <a:pt x="5819807" y="637723"/>
                  <a:pt x="5797563" y="683466"/>
                  <a:pt x="5797563" y="709298"/>
                </a:cubicBezTo>
                <a:cubicBezTo>
                  <a:pt x="5797563" y="711451"/>
                  <a:pt x="5797922" y="713604"/>
                  <a:pt x="5798639" y="715756"/>
                </a:cubicBezTo>
                <a:cubicBezTo>
                  <a:pt x="5802227" y="732260"/>
                  <a:pt x="5810120" y="740512"/>
                  <a:pt x="5822318" y="740512"/>
                </a:cubicBezTo>
                <a:cubicBezTo>
                  <a:pt x="5859631" y="740512"/>
                  <a:pt x="5927798" y="678802"/>
                  <a:pt x="6026820" y="555384"/>
                </a:cubicBezTo>
                <a:cubicBezTo>
                  <a:pt x="6028972" y="552514"/>
                  <a:pt x="6031485" y="551078"/>
                  <a:pt x="6034354" y="551078"/>
                </a:cubicBezTo>
                <a:cubicBezTo>
                  <a:pt x="6037225" y="551078"/>
                  <a:pt x="6038659" y="553769"/>
                  <a:pt x="6038659" y="559151"/>
                </a:cubicBezTo>
                <a:cubicBezTo>
                  <a:pt x="6038659" y="564533"/>
                  <a:pt x="6035431" y="571529"/>
                  <a:pt x="6028972" y="580139"/>
                </a:cubicBezTo>
                <a:cubicBezTo>
                  <a:pt x="5937126" y="702840"/>
                  <a:pt x="5867165" y="764191"/>
                  <a:pt x="5819089" y="764191"/>
                </a:cubicBezTo>
                <a:cubicBezTo>
                  <a:pt x="5812631" y="764191"/>
                  <a:pt x="5806533" y="763115"/>
                  <a:pt x="5800791" y="760962"/>
                </a:cubicBezTo>
                <a:cubicBezTo>
                  <a:pt x="5769220" y="748764"/>
                  <a:pt x="5753433" y="725084"/>
                  <a:pt x="5753433" y="689924"/>
                </a:cubicBezTo>
                <a:cubicBezTo>
                  <a:pt x="5753433" y="677726"/>
                  <a:pt x="5754869" y="665528"/>
                  <a:pt x="5757739" y="653329"/>
                </a:cubicBezTo>
                <a:lnTo>
                  <a:pt x="5691006" y="717909"/>
                </a:lnTo>
                <a:cubicBezTo>
                  <a:pt x="5648671" y="755221"/>
                  <a:pt x="5617996" y="773878"/>
                  <a:pt x="5598981" y="773878"/>
                </a:cubicBezTo>
                <a:cubicBezTo>
                  <a:pt x="5579966" y="773878"/>
                  <a:pt x="5561847" y="767779"/>
                  <a:pt x="5544626" y="755580"/>
                </a:cubicBezTo>
                <a:cubicBezTo>
                  <a:pt x="5525253" y="741229"/>
                  <a:pt x="5515565" y="722214"/>
                  <a:pt x="5515565" y="698535"/>
                </a:cubicBezTo>
                <a:cubicBezTo>
                  <a:pt x="5515565" y="646154"/>
                  <a:pt x="5552161" y="583548"/>
                  <a:pt x="5625351" y="510716"/>
                </a:cubicBezTo>
                <a:cubicBezTo>
                  <a:pt x="5698541" y="437885"/>
                  <a:pt x="5765632" y="401469"/>
                  <a:pt x="5826623" y="401469"/>
                </a:cubicBezTo>
                <a:close/>
                <a:moveTo>
                  <a:pt x="4446032" y="332585"/>
                </a:moveTo>
                <a:cubicBezTo>
                  <a:pt x="4462536" y="332585"/>
                  <a:pt x="4470788" y="339760"/>
                  <a:pt x="4470788" y="354111"/>
                </a:cubicBezTo>
                <a:cubicBezTo>
                  <a:pt x="4470788" y="368462"/>
                  <a:pt x="4461818" y="386760"/>
                  <a:pt x="4443879" y="409004"/>
                </a:cubicBezTo>
                <a:lnTo>
                  <a:pt x="4418048" y="443446"/>
                </a:lnTo>
                <a:cubicBezTo>
                  <a:pt x="4418048" y="458515"/>
                  <a:pt x="4429170" y="466049"/>
                  <a:pt x="4451414" y="466049"/>
                </a:cubicBezTo>
                <a:cubicBezTo>
                  <a:pt x="4464330" y="466049"/>
                  <a:pt x="4478680" y="461385"/>
                  <a:pt x="4494467" y="452057"/>
                </a:cubicBezTo>
                <a:lnTo>
                  <a:pt x="4522451" y="434835"/>
                </a:lnTo>
                <a:cubicBezTo>
                  <a:pt x="4523886" y="434118"/>
                  <a:pt x="4527474" y="433759"/>
                  <a:pt x="4533214" y="433759"/>
                </a:cubicBezTo>
                <a:cubicBezTo>
                  <a:pt x="4538955" y="433759"/>
                  <a:pt x="4545054" y="437347"/>
                  <a:pt x="4551512" y="444522"/>
                </a:cubicBezTo>
                <a:cubicBezTo>
                  <a:pt x="4557970" y="451698"/>
                  <a:pt x="4560123" y="458156"/>
                  <a:pt x="4557970" y="463896"/>
                </a:cubicBezTo>
                <a:lnTo>
                  <a:pt x="4483703" y="557536"/>
                </a:lnTo>
                <a:cubicBezTo>
                  <a:pt x="4437780" y="616376"/>
                  <a:pt x="4414819" y="662837"/>
                  <a:pt x="4414819" y="696921"/>
                </a:cubicBezTo>
                <a:cubicBezTo>
                  <a:pt x="4414819" y="731004"/>
                  <a:pt x="4430605" y="748046"/>
                  <a:pt x="4462177" y="748046"/>
                </a:cubicBezTo>
                <a:cubicBezTo>
                  <a:pt x="4495184" y="748046"/>
                  <a:pt x="4535726" y="730466"/>
                  <a:pt x="4583802" y="695306"/>
                </a:cubicBezTo>
                <a:cubicBezTo>
                  <a:pt x="4612504" y="674497"/>
                  <a:pt x="4638694" y="651177"/>
                  <a:pt x="4662373" y="625345"/>
                </a:cubicBezTo>
                <a:cubicBezTo>
                  <a:pt x="4684617" y="599513"/>
                  <a:pt x="4696816" y="586597"/>
                  <a:pt x="4698968" y="586597"/>
                </a:cubicBezTo>
                <a:lnTo>
                  <a:pt x="4699892" y="586927"/>
                </a:lnTo>
                <a:lnTo>
                  <a:pt x="4804696" y="463896"/>
                </a:lnTo>
                <a:cubicBezTo>
                  <a:pt x="4823352" y="442370"/>
                  <a:pt x="4842368" y="431606"/>
                  <a:pt x="4861741" y="431606"/>
                </a:cubicBezTo>
                <a:cubicBezTo>
                  <a:pt x="4881115" y="431606"/>
                  <a:pt x="4890802" y="438064"/>
                  <a:pt x="4890802" y="450980"/>
                </a:cubicBezTo>
                <a:cubicBezTo>
                  <a:pt x="4890802" y="456003"/>
                  <a:pt x="4888649" y="460667"/>
                  <a:pt x="4884344" y="464973"/>
                </a:cubicBezTo>
                <a:cubicBezTo>
                  <a:pt x="4855642" y="491522"/>
                  <a:pt x="4819585" y="535651"/>
                  <a:pt x="4776173" y="597360"/>
                </a:cubicBezTo>
                <a:cubicBezTo>
                  <a:pt x="4732761" y="659070"/>
                  <a:pt x="4711056" y="704634"/>
                  <a:pt x="4711056" y="734054"/>
                </a:cubicBezTo>
                <a:cubicBezTo>
                  <a:pt x="4711056" y="746970"/>
                  <a:pt x="4715361" y="753428"/>
                  <a:pt x="4723972" y="753428"/>
                </a:cubicBezTo>
                <a:cubicBezTo>
                  <a:pt x="4754108" y="753428"/>
                  <a:pt x="4797879" y="723649"/>
                  <a:pt x="4855283" y="664093"/>
                </a:cubicBezTo>
                <a:cubicBezTo>
                  <a:pt x="4875375" y="644001"/>
                  <a:pt x="4912687" y="599693"/>
                  <a:pt x="4967221" y="531166"/>
                </a:cubicBezTo>
                <a:cubicBezTo>
                  <a:pt x="5021755" y="462640"/>
                  <a:pt x="5057632" y="428377"/>
                  <a:pt x="5074853" y="428377"/>
                </a:cubicBezTo>
                <a:cubicBezTo>
                  <a:pt x="5100686" y="428377"/>
                  <a:pt x="5113601" y="438423"/>
                  <a:pt x="5113601" y="458515"/>
                </a:cubicBezTo>
                <a:cubicBezTo>
                  <a:pt x="5113601" y="465690"/>
                  <a:pt x="5098533" y="486499"/>
                  <a:pt x="5068396" y="520941"/>
                </a:cubicBezTo>
                <a:cubicBezTo>
                  <a:pt x="5027495" y="570452"/>
                  <a:pt x="4996282" y="610815"/>
                  <a:pt x="4974755" y="642028"/>
                </a:cubicBezTo>
                <a:cubicBezTo>
                  <a:pt x="4953229" y="673241"/>
                  <a:pt x="4942466" y="698535"/>
                  <a:pt x="4942466" y="717909"/>
                </a:cubicBezTo>
                <a:cubicBezTo>
                  <a:pt x="4942466" y="737283"/>
                  <a:pt x="4947847" y="746970"/>
                  <a:pt x="4958610" y="746970"/>
                </a:cubicBezTo>
                <a:cubicBezTo>
                  <a:pt x="4963633" y="746970"/>
                  <a:pt x="4969374" y="745535"/>
                  <a:pt x="4975832" y="742664"/>
                </a:cubicBezTo>
                <a:cubicBezTo>
                  <a:pt x="5025342" y="721138"/>
                  <a:pt x="5084541" y="670909"/>
                  <a:pt x="5153425" y="591979"/>
                </a:cubicBezTo>
                <a:lnTo>
                  <a:pt x="5153701" y="591737"/>
                </a:lnTo>
                <a:lnTo>
                  <a:pt x="5161428" y="580417"/>
                </a:lnTo>
                <a:cubicBezTo>
                  <a:pt x="5167236" y="572204"/>
                  <a:pt x="5173458" y="563680"/>
                  <a:pt x="5180095" y="554846"/>
                </a:cubicBezTo>
                <a:cubicBezTo>
                  <a:pt x="5233194" y="484167"/>
                  <a:pt x="5271941" y="448828"/>
                  <a:pt x="5296338" y="448828"/>
                </a:cubicBezTo>
                <a:cubicBezTo>
                  <a:pt x="5320735" y="448828"/>
                  <a:pt x="5332934" y="457079"/>
                  <a:pt x="5332934" y="473583"/>
                </a:cubicBezTo>
                <a:cubicBezTo>
                  <a:pt x="5332934" y="480041"/>
                  <a:pt x="5301182" y="517174"/>
                  <a:pt x="5237678" y="584983"/>
                </a:cubicBezTo>
                <a:cubicBezTo>
                  <a:pt x="5174175" y="652791"/>
                  <a:pt x="5142424" y="698535"/>
                  <a:pt x="5142424" y="722214"/>
                </a:cubicBezTo>
                <a:cubicBezTo>
                  <a:pt x="5142424" y="731542"/>
                  <a:pt x="5148523" y="736206"/>
                  <a:pt x="5160721" y="736206"/>
                </a:cubicBezTo>
                <a:cubicBezTo>
                  <a:pt x="5183683" y="736206"/>
                  <a:pt x="5229786" y="709298"/>
                  <a:pt x="5299029" y="655482"/>
                </a:cubicBezTo>
                <a:cubicBezTo>
                  <a:pt x="5368273" y="601666"/>
                  <a:pt x="5420475" y="557178"/>
                  <a:pt x="5455634" y="522018"/>
                </a:cubicBezTo>
                <a:cubicBezTo>
                  <a:pt x="5463527" y="512690"/>
                  <a:pt x="5474649" y="498697"/>
                  <a:pt x="5489000" y="480041"/>
                </a:cubicBezTo>
                <a:cubicBezTo>
                  <a:pt x="5502634" y="464255"/>
                  <a:pt x="5517703" y="456362"/>
                  <a:pt x="5534206" y="456362"/>
                </a:cubicBezTo>
                <a:cubicBezTo>
                  <a:pt x="5550710" y="456362"/>
                  <a:pt x="5558962" y="464255"/>
                  <a:pt x="5558962" y="480041"/>
                </a:cubicBezTo>
                <a:cubicBezTo>
                  <a:pt x="5558962" y="482911"/>
                  <a:pt x="5542817" y="508384"/>
                  <a:pt x="5510527" y="556460"/>
                </a:cubicBezTo>
                <a:cubicBezTo>
                  <a:pt x="5478237" y="604536"/>
                  <a:pt x="5461375" y="630009"/>
                  <a:pt x="5459940" y="632879"/>
                </a:cubicBezTo>
                <a:cubicBezTo>
                  <a:pt x="5437696" y="675932"/>
                  <a:pt x="5403612" y="738718"/>
                  <a:pt x="5357689" y="821236"/>
                </a:cubicBezTo>
                <a:cubicBezTo>
                  <a:pt x="5288086" y="933174"/>
                  <a:pt x="5218484" y="989143"/>
                  <a:pt x="5148882" y="989143"/>
                </a:cubicBezTo>
                <a:cubicBezTo>
                  <a:pt x="5125920" y="989143"/>
                  <a:pt x="5105829" y="979277"/>
                  <a:pt x="5088608" y="959544"/>
                </a:cubicBezTo>
                <a:cubicBezTo>
                  <a:pt x="5071386" y="939811"/>
                  <a:pt x="5063134" y="917747"/>
                  <a:pt x="5063852" y="893350"/>
                </a:cubicBezTo>
                <a:cubicBezTo>
                  <a:pt x="5098294" y="936403"/>
                  <a:pt x="5128073" y="957929"/>
                  <a:pt x="5153187" y="957929"/>
                </a:cubicBezTo>
                <a:cubicBezTo>
                  <a:pt x="5194087" y="957929"/>
                  <a:pt x="5238217" y="925281"/>
                  <a:pt x="5285575" y="859984"/>
                </a:cubicBezTo>
                <a:cubicBezTo>
                  <a:pt x="5320017" y="811908"/>
                  <a:pt x="5353742" y="751275"/>
                  <a:pt x="5386749" y="678085"/>
                </a:cubicBezTo>
                <a:lnTo>
                  <a:pt x="5427650" y="579063"/>
                </a:lnTo>
                <a:lnTo>
                  <a:pt x="5269430" y="702840"/>
                </a:lnTo>
                <a:cubicBezTo>
                  <a:pt x="5220637" y="740870"/>
                  <a:pt x="5181531" y="759886"/>
                  <a:pt x="5152111" y="759886"/>
                </a:cubicBezTo>
                <a:cubicBezTo>
                  <a:pt x="5136325" y="759886"/>
                  <a:pt x="5123768" y="754504"/>
                  <a:pt x="5114439" y="743741"/>
                </a:cubicBezTo>
                <a:cubicBezTo>
                  <a:pt x="5105111" y="732977"/>
                  <a:pt x="5100447" y="720779"/>
                  <a:pt x="5100447" y="707146"/>
                </a:cubicBezTo>
                <a:cubicBezTo>
                  <a:pt x="5100447" y="699432"/>
                  <a:pt x="5102106" y="690474"/>
                  <a:pt x="5105425" y="680271"/>
                </a:cubicBezTo>
                <a:lnTo>
                  <a:pt x="5111631" y="664077"/>
                </a:lnTo>
                <a:lnTo>
                  <a:pt x="5056556" y="715218"/>
                </a:lnTo>
                <a:cubicBezTo>
                  <a:pt x="5014938" y="751454"/>
                  <a:pt x="4985519" y="771366"/>
                  <a:pt x="4968297" y="774954"/>
                </a:cubicBezTo>
                <a:cubicBezTo>
                  <a:pt x="4964710" y="775672"/>
                  <a:pt x="4956996" y="776030"/>
                  <a:pt x="4945157" y="776030"/>
                </a:cubicBezTo>
                <a:cubicBezTo>
                  <a:pt x="4933317" y="776030"/>
                  <a:pt x="4921477" y="771366"/>
                  <a:pt x="4909638" y="762038"/>
                </a:cubicBezTo>
                <a:cubicBezTo>
                  <a:pt x="4897798" y="752710"/>
                  <a:pt x="4891878" y="740691"/>
                  <a:pt x="4891878" y="725981"/>
                </a:cubicBezTo>
                <a:cubicBezTo>
                  <a:pt x="4891878" y="711272"/>
                  <a:pt x="4894569" y="694947"/>
                  <a:pt x="4899951" y="677009"/>
                </a:cubicBezTo>
                <a:cubicBezTo>
                  <a:pt x="4905332" y="659070"/>
                  <a:pt x="4909100" y="645436"/>
                  <a:pt x="4911252" y="636108"/>
                </a:cubicBezTo>
                <a:cubicBezTo>
                  <a:pt x="4828734" y="732260"/>
                  <a:pt x="4764154" y="780336"/>
                  <a:pt x="4717514" y="780336"/>
                </a:cubicBezTo>
                <a:cubicBezTo>
                  <a:pt x="4688094" y="780336"/>
                  <a:pt x="4671949" y="762038"/>
                  <a:pt x="4669079" y="725443"/>
                </a:cubicBezTo>
                <a:cubicBezTo>
                  <a:pt x="4669079" y="722573"/>
                  <a:pt x="4669079" y="720061"/>
                  <a:pt x="4669079" y="717909"/>
                </a:cubicBezTo>
                <a:cubicBezTo>
                  <a:pt x="4669079" y="687054"/>
                  <a:pt x="4687735" y="645436"/>
                  <a:pt x="4725048" y="593055"/>
                </a:cubicBezTo>
                <a:cubicBezTo>
                  <a:pt x="4704239" y="611711"/>
                  <a:pt x="4683071" y="633238"/>
                  <a:pt x="4661545" y="657635"/>
                </a:cubicBezTo>
                <a:cubicBezTo>
                  <a:pt x="4660110" y="659070"/>
                  <a:pt x="4658495" y="660146"/>
                  <a:pt x="4656701" y="660864"/>
                </a:cubicBezTo>
                <a:lnTo>
                  <a:pt x="4651820" y="661751"/>
                </a:lnTo>
                <a:lnTo>
                  <a:pt x="4597794" y="710375"/>
                </a:lnTo>
                <a:cubicBezTo>
                  <a:pt x="4541107" y="752710"/>
                  <a:pt x="4494467" y="773878"/>
                  <a:pt x="4457872" y="773878"/>
                </a:cubicBezTo>
                <a:cubicBezTo>
                  <a:pt x="4404055" y="773878"/>
                  <a:pt x="4377147" y="744099"/>
                  <a:pt x="4377147" y="684543"/>
                </a:cubicBezTo>
                <a:cubicBezTo>
                  <a:pt x="4377147" y="654406"/>
                  <a:pt x="4385040" y="621398"/>
                  <a:pt x="4400826" y="585521"/>
                </a:cubicBezTo>
                <a:cubicBezTo>
                  <a:pt x="4416612" y="549643"/>
                  <a:pt x="4433833" y="519506"/>
                  <a:pt x="4452490" y="495110"/>
                </a:cubicBezTo>
                <a:cubicBezTo>
                  <a:pt x="4448902" y="495827"/>
                  <a:pt x="4444238" y="496186"/>
                  <a:pt x="4438498" y="496186"/>
                </a:cubicBezTo>
                <a:cubicBezTo>
                  <a:pt x="4421276" y="496186"/>
                  <a:pt x="4406926" y="483988"/>
                  <a:pt x="4395445" y="459591"/>
                </a:cubicBezTo>
                <a:lnTo>
                  <a:pt x="4315797" y="562918"/>
                </a:lnTo>
                <a:cubicBezTo>
                  <a:pt x="4310236" y="569825"/>
                  <a:pt x="4304966" y="576299"/>
                  <a:pt x="4299988" y="582342"/>
                </a:cubicBezTo>
                <a:lnTo>
                  <a:pt x="4296301" y="586758"/>
                </a:lnTo>
                <a:lnTo>
                  <a:pt x="4295737" y="587674"/>
                </a:lnTo>
                <a:cubicBezTo>
                  <a:pt x="4256989" y="638620"/>
                  <a:pt x="4210349" y="683825"/>
                  <a:pt x="4155815" y="723291"/>
                </a:cubicBezTo>
                <a:cubicBezTo>
                  <a:pt x="4101281" y="762756"/>
                  <a:pt x="4054999" y="782488"/>
                  <a:pt x="4016969" y="782488"/>
                </a:cubicBezTo>
                <a:cubicBezTo>
                  <a:pt x="4009076" y="782488"/>
                  <a:pt x="4001900" y="781412"/>
                  <a:pt x="3995442" y="779259"/>
                </a:cubicBezTo>
                <a:cubicBezTo>
                  <a:pt x="3949519" y="766343"/>
                  <a:pt x="3926557" y="740512"/>
                  <a:pt x="3926557" y="701764"/>
                </a:cubicBezTo>
                <a:cubicBezTo>
                  <a:pt x="3926557" y="651536"/>
                  <a:pt x="3958130" y="593414"/>
                  <a:pt x="4021274" y="527399"/>
                </a:cubicBezTo>
                <a:cubicBezTo>
                  <a:pt x="4084418" y="461385"/>
                  <a:pt x="4141105" y="428377"/>
                  <a:pt x="4191333" y="428377"/>
                </a:cubicBezTo>
                <a:cubicBezTo>
                  <a:pt x="4207837" y="428377"/>
                  <a:pt x="4221291" y="432862"/>
                  <a:pt x="4231696" y="441831"/>
                </a:cubicBezTo>
                <a:cubicBezTo>
                  <a:pt x="4242100" y="450801"/>
                  <a:pt x="4247302" y="461744"/>
                  <a:pt x="4247302" y="474659"/>
                </a:cubicBezTo>
                <a:cubicBezTo>
                  <a:pt x="4247302" y="514842"/>
                  <a:pt x="4216986" y="553231"/>
                  <a:pt x="4156353" y="589826"/>
                </a:cubicBezTo>
                <a:cubicBezTo>
                  <a:pt x="4095720" y="626421"/>
                  <a:pt x="4046388" y="644719"/>
                  <a:pt x="4008358" y="644719"/>
                </a:cubicBezTo>
                <a:cubicBezTo>
                  <a:pt x="4002618" y="644719"/>
                  <a:pt x="3997595" y="644001"/>
                  <a:pt x="3993290" y="642566"/>
                </a:cubicBezTo>
                <a:cubicBezTo>
                  <a:pt x="3982526" y="661940"/>
                  <a:pt x="3977145" y="682390"/>
                  <a:pt x="3977145" y="703917"/>
                </a:cubicBezTo>
                <a:cubicBezTo>
                  <a:pt x="3977145" y="741229"/>
                  <a:pt x="3994904" y="759886"/>
                  <a:pt x="4030423" y="759886"/>
                </a:cubicBezTo>
                <a:cubicBezTo>
                  <a:pt x="4065942" y="759886"/>
                  <a:pt x="4112044" y="735848"/>
                  <a:pt x="4168731" y="687772"/>
                </a:cubicBezTo>
                <a:cubicBezTo>
                  <a:pt x="4190616" y="670192"/>
                  <a:pt x="4210887" y="652074"/>
                  <a:pt x="4229543" y="633417"/>
                </a:cubicBezTo>
                <a:lnTo>
                  <a:pt x="4267442" y="590732"/>
                </a:lnTo>
                <a:lnTo>
                  <a:pt x="4294607" y="558007"/>
                </a:lnTo>
                <a:cubicBezTo>
                  <a:pt x="4334565" y="507824"/>
                  <a:pt x="4364231" y="463896"/>
                  <a:pt x="4383605" y="426225"/>
                </a:cubicBezTo>
                <a:cubicBezTo>
                  <a:pt x="4400109" y="363798"/>
                  <a:pt x="4420918" y="332585"/>
                  <a:pt x="4446032" y="332585"/>
                </a:cubicBezTo>
                <a:close/>
                <a:moveTo>
                  <a:pt x="2054343" y="321821"/>
                </a:moveTo>
                <a:cubicBezTo>
                  <a:pt x="2061518" y="321821"/>
                  <a:pt x="2070487" y="324691"/>
                  <a:pt x="2081251" y="330432"/>
                </a:cubicBezTo>
                <a:cubicBezTo>
                  <a:pt x="2092014" y="336172"/>
                  <a:pt x="2097395" y="342989"/>
                  <a:pt x="2097395" y="350882"/>
                </a:cubicBezTo>
                <a:cubicBezTo>
                  <a:pt x="2097395" y="358775"/>
                  <a:pt x="2080174" y="382095"/>
                  <a:pt x="2045732" y="420843"/>
                </a:cubicBezTo>
                <a:cubicBezTo>
                  <a:pt x="2064388" y="421561"/>
                  <a:pt x="2088785" y="421919"/>
                  <a:pt x="2118922" y="421919"/>
                </a:cubicBezTo>
                <a:lnTo>
                  <a:pt x="2273913" y="419767"/>
                </a:lnTo>
                <a:cubicBezTo>
                  <a:pt x="2276065" y="421202"/>
                  <a:pt x="2277142" y="422278"/>
                  <a:pt x="2277142" y="422996"/>
                </a:cubicBezTo>
                <a:cubicBezTo>
                  <a:pt x="2277142" y="429454"/>
                  <a:pt x="2232474" y="438423"/>
                  <a:pt x="2143139" y="449904"/>
                </a:cubicBezTo>
                <a:cubicBezTo>
                  <a:pt x="2053804" y="461385"/>
                  <a:pt x="2005549" y="468202"/>
                  <a:pt x="1998374" y="470354"/>
                </a:cubicBezTo>
                <a:cubicBezTo>
                  <a:pt x="1984740" y="482553"/>
                  <a:pt x="1959626" y="518968"/>
                  <a:pt x="1923031" y="579601"/>
                </a:cubicBezTo>
                <a:cubicBezTo>
                  <a:pt x="1886436" y="640234"/>
                  <a:pt x="1868138" y="684543"/>
                  <a:pt x="1868138" y="712527"/>
                </a:cubicBezTo>
                <a:cubicBezTo>
                  <a:pt x="1868138" y="739077"/>
                  <a:pt x="1886436" y="752351"/>
                  <a:pt x="1923031" y="752351"/>
                </a:cubicBezTo>
                <a:cubicBezTo>
                  <a:pt x="1940252" y="752351"/>
                  <a:pt x="1962855" y="746970"/>
                  <a:pt x="1990839" y="736206"/>
                </a:cubicBezTo>
                <a:cubicBezTo>
                  <a:pt x="2018824" y="725443"/>
                  <a:pt x="2040350" y="715397"/>
                  <a:pt x="2055419" y="706069"/>
                </a:cubicBezTo>
                <a:cubicBezTo>
                  <a:pt x="2075510" y="693512"/>
                  <a:pt x="2096319" y="677995"/>
                  <a:pt x="2117846" y="659518"/>
                </a:cubicBezTo>
                <a:lnTo>
                  <a:pt x="2143375" y="636239"/>
                </a:lnTo>
                <a:lnTo>
                  <a:pt x="2150012" y="620501"/>
                </a:lnTo>
                <a:cubicBezTo>
                  <a:pt x="2165798" y="591441"/>
                  <a:pt x="2189477" y="560407"/>
                  <a:pt x="2221049" y="527399"/>
                </a:cubicBezTo>
                <a:cubicBezTo>
                  <a:pt x="2284193" y="461385"/>
                  <a:pt x="2340880" y="428377"/>
                  <a:pt x="2391108" y="428377"/>
                </a:cubicBezTo>
                <a:cubicBezTo>
                  <a:pt x="2407612" y="428377"/>
                  <a:pt x="2421066" y="432862"/>
                  <a:pt x="2431470" y="441831"/>
                </a:cubicBezTo>
                <a:cubicBezTo>
                  <a:pt x="2441875" y="450801"/>
                  <a:pt x="2447077" y="461744"/>
                  <a:pt x="2447077" y="474659"/>
                </a:cubicBezTo>
                <a:cubicBezTo>
                  <a:pt x="2447077" y="514842"/>
                  <a:pt x="2416761" y="553231"/>
                  <a:pt x="2356128" y="589826"/>
                </a:cubicBezTo>
                <a:cubicBezTo>
                  <a:pt x="2295495" y="626421"/>
                  <a:pt x="2246163" y="644719"/>
                  <a:pt x="2208133" y="644719"/>
                </a:cubicBezTo>
                <a:cubicBezTo>
                  <a:pt x="2202393" y="644719"/>
                  <a:pt x="2197370" y="644001"/>
                  <a:pt x="2193064" y="642566"/>
                </a:cubicBezTo>
                <a:cubicBezTo>
                  <a:pt x="2182301" y="661940"/>
                  <a:pt x="2176920" y="682390"/>
                  <a:pt x="2176920" y="703917"/>
                </a:cubicBezTo>
                <a:cubicBezTo>
                  <a:pt x="2176920" y="741229"/>
                  <a:pt x="2194679" y="759886"/>
                  <a:pt x="2230198" y="759886"/>
                </a:cubicBezTo>
                <a:cubicBezTo>
                  <a:pt x="2265716" y="759886"/>
                  <a:pt x="2311819" y="735848"/>
                  <a:pt x="2368506" y="687772"/>
                </a:cubicBezTo>
                <a:cubicBezTo>
                  <a:pt x="2390391" y="670192"/>
                  <a:pt x="2410662" y="652074"/>
                  <a:pt x="2429318" y="633417"/>
                </a:cubicBezTo>
                <a:lnTo>
                  <a:pt x="2471641" y="585748"/>
                </a:lnTo>
                <a:lnTo>
                  <a:pt x="2475748" y="574758"/>
                </a:lnTo>
                <a:cubicBezTo>
                  <a:pt x="2510190" y="483629"/>
                  <a:pt x="2533869" y="432683"/>
                  <a:pt x="2546785" y="421919"/>
                </a:cubicBezTo>
                <a:cubicBezTo>
                  <a:pt x="2549655" y="419049"/>
                  <a:pt x="2554319" y="417614"/>
                  <a:pt x="2560777" y="417614"/>
                </a:cubicBezTo>
                <a:cubicBezTo>
                  <a:pt x="2567235" y="417614"/>
                  <a:pt x="2574052" y="421023"/>
                  <a:pt x="2581227" y="427839"/>
                </a:cubicBezTo>
                <a:cubicBezTo>
                  <a:pt x="2588403" y="434656"/>
                  <a:pt x="2592350" y="442728"/>
                  <a:pt x="2593067" y="452057"/>
                </a:cubicBezTo>
                <a:cubicBezTo>
                  <a:pt x="2593067" y="452774"/>
                  <a:pt x="2575308" y="494392"/>
                  <a:pt x="2539789" y="576910"/>
                </a:cubicBezTo>
                <a:cubicBezTo>
                  <a:pt x="2504270" y="659429"/>
                  <a:pt x="2487587" y="708581"/>
                  <a:pt x="2489740" y="724367"/>
                </a:cubicBezTo>
                <a:cubicBezTo>
                  <a:pt x="2520594" y="715039"/>
                  <a:pt x="2575667" y="677367"/>
                  <a:pt x="2654956" y="611353"/>
                </a:cubicBezTo>
                <a:cubicBezTo>
                  <a:pt x="2734245" y="545338"/>
                  <a:pt x="2773890" y="486140"/>
                  <a:pt x="2773890" y="433759"/>
                </a:cubicBezTo>
                <a:cubicBezTo>
                  <a:pt x="2773890" y="402187"/>
                  <a:pt x="2758103" y="379225"/>
                  <a:pt x="2726531" y="364874"/>
                </a:cubicBezTo>
                <a:cubicBezTo>
                  <a:pt x="2721509" y="362722"/>
                  <a:pt x="2718997" y="359493"/>
                  <a:pt x="2718997" y="355187"/>
                </a:cubicBezTo>
                <a:cubicBezTo>
                  <a:pt x="2718997" y="348729"/>
                  <a:pt x="2722944" y="345500"/>
                  <a:pt x="2730836" y="345500"/>
                </a:cubicBezTo>
                <a:cubicBezTo>
                  <a:pt x="2752363" y="345500"/>
                  <a:pt x="2770660" y="352676"/>
                  <a:pt x="2785729" y="367027"/>
                </a:cubicBezTo>
                <a:cubicBezTo>
                  <a:pt x="2800798" y="381378"/>
                  <a:pt x="2808332" y="401469"/>
                  <a:pt x="2808332" y="427301"/>
                </a:cubicBezTo>
                <a:cubicBezTo>
                  <a:pt x="2808332" y="483988"/>
                  <a:pt x="2761333" y="555025"/>
                  <a:pt x="2667333" y="640413"/>
                </a:cubicBezTo>
                <a:cubicBezTo>
                  <a:pt x="2587685" y="712169"/>
                  <a:pt x="2523465" y="755939"/>
                  <a:pt x="2474671" y="771725"/>
                </a:cubicBezTo>
                <a:cubicBezTo>
                  <a:pt x="2466778" y="771725"/>
                  <a:pt x="2456374" y="767420"/>
                  <a:pt x="2443458" y="758809"/>
                </a:cubicBezTo>
                <a:cubicBezTo>
                  <a:pt x="2430542" y="750199"/>
                  <a:pt x="2424084" y="742306"/>
                  <a:pt x="2424084" y="735130"/>
                </a:cubicBezTo>
                <a:cubicBezTo>
                  <a:pt x="2424084" y="725264"/>
                  <a:pt x="2430811" y="700682"/>
                  <a:pt x="2444265" y="661385"/>
                </a:cubicBezTo>
                <a:lnTo>
                  <a:pt x="2452529" y="637799"/>
                </a:lnTo>
                <a:lnTo>
                  <a:pt x="2431471" y="659787"/>
                </a:lnTo>
                <a:cubicBezTo>
                  <a:pt x="2408150" y="682390"/>
                  <a:pt x="2382857" y="703558"/>
                  <a:pt x="2355590" y="723291"/>
                </a:cubicBezTo>
                <a:cubicBezTo>
                  <a:pt x="2301056" y="762756"/>
                  <a:pt x="2254774" y="782488"/>
                  <a:pt x="2216744" y="782488"/>
                </a:cubicBezTo>
                <a:cubicBezTo>
                  <a:pt x="2208851" y="782488"/>
                  <a:pt x="2201675" y="781412"/>
                  <a:pt x="2195217" y="779259"/>
                </a:cubicBezTo>
                <a:cubicBezTo>
                  <a:pt x="2149294" y="766343"/>
                  <a:pt x="2126333" y="740512"/>
                  <a:pt x="2126333" y="701764"/>
                </a:cubicBezTo>
                <a:lnTo>
                  <a:pt x="2130136" y="676605"/>
                </a:lnTo>
                <a:lnTo>
                  <a:pt x="2100288" y="700620"/>
                </a:lnTo>
                <a:cubicBezTo>
                  <a:pt x="2089211" y="708738"/>
                  <a:pt x="2077842" y="716294"/>
                  <a:pt x="2066182" y="723291"/>
                </a:cubicBezTo>
                <a:cubicBezTo>
                  <a:pt x="2010213" y="757733"/>
                  <a:pt x="1956756" y="774954"/>
                  <a:pt x="1905810" y="774954"/>
                </a:cubicBezTo>
                <a:cubicBezTo>
                  <a:pt x="1883566" y="774954"/>
                  <a:pt x="1865447" y="770111"/>
                  <a:pt x="1851455" y="760424"/>
                </a:cubicBezTo>
                <a:cubicBezTo>
                  <a:pt x="1837463" y="750737"/>
                  <a:pt x="1830467" y="731184"/>
                  <a:pt x="1830467" y="701764"/>
                </a:cubicBezTo>
                <a:cubicBezTo>
                  <a:pt x="1830467" y="672344"/>
                  <a:pt x="1843383" y="631982"/>
                  <a:pt x="1869215" y="580677"/>
                </a:cubicBezTo>
                <a:cubicBezTo>
                  <a:pt x="1895046" y="529373"/>
                  <a:pt x="1914779" y="491163"/>
                  <a:pt x="1928413" y="466049"/>
                </a:cubicBezTo>
                <a:cubicBezTo>
                  <a:pt x="1918367" y="468202"/>
                  <a:pt x="1909756" y="469278"/>
                  <a:pt x="1902581" y="469278"/>
                </a:cubicBezTo>
                <a:cubicBezTo>
                  <a:pt x="1881772" y="469278"/>
                  <a:pt x="1871367" y="461026"/>
                  <a:pt x="1871367" y="444522"/>
                </a:cubicBezTo>
                <a:cubicBezTo>
                  <a:pt x="1871367" y="432324"/>
                  <a:pt x="1879978" y="423713"/>
                  <a:pt x="1897199" y="418691"/>
                </a:cubicBezTo>
                <a:cubicBezTo>
                  <a:pt x="1899352" y="418691"/>
                  <a:pt x="1902581" y="418332"/>
                  <a:pt x="1906886" y="417614"/>
                </a:cubicBezTo>
                <a:lnTo>
                  <a:pt x="1969313" y="417614"/>
                </a:lnTo>
                <a:cubicBezTo>
                  <a:pt x="1982229" y="401111"/>
                  <a:pt x="1996939" y="382095"/>
                  <a:pt x="2013442" y="360569"/>
                </a:cubicBezTo>
                <a:cubicBezTo>
                  <a:pt x="2033534" y="334737"/>
                  <a:pt x="2047167" y="321821"/>
                  <a:pt x="2054343" y="321821"/>
                </a:cubicBezTo>
                <a:close/>
                <a:moveTo>
                  <a:pt x="1731755" y="95793"/>
                </a:moveTo>
                <a:cubicBezTo>
                  <a:pt x="1788800" y="95793"/>
                  <a:pt x="1835979" y="104045"/>
                  <a:pt x="1873291" y="120548"/>
                </a:cubicBezTo>
                <a:cubicBezTo>
                  <a:pt x="1921367" y="142793"/>
                  <a:pt x="1945405" y="175262"/>
                  <a:pt x="1945405" y="217956"/>
                </a:cubicBezTo>
                <a:cubicBezTo>
                  <a:pt x="1945405" y="260650"/>
                  <a:pt x="1923520" y="290608"/>
                  <a:pt x="1879749" y="307829"/>
                </a:cubicBezTo>
                <a:cubicBezTo>
                  <a:pt x="1853200" y="318592"/>
                  <a:pt x="1830418" y="323974"/>
                  <a:pt x="1811403" y="323974"/>
                </a:cubicBezTo>
                <a:cubicBezTo>
                  <a:pt x="1792388" y="323974"/>
                  <a:pt x="1782880" y="320027"/>
                  <a:pt x="1782880" y="312134"/>
                </a:cubicBezTo>
                <a:cubicBezTo>
                  <a:pt x="1782880" y="307112"/>
                  <a:pt x="1793464" y="304241"/>
                  <a:pt x="1814632" y="303524"/>
                </a:cubicBezTo>
                <a:cubicBezTo>
                  <a:pt x="1835799" y="302806"/>
                  <a:pt x="1851047" y="300295"/>
                  <a:pt x="1860375" y="295989"/>
                </a:cubicBezTo>
                <a:cubicBezTo>
                  <a:pt x="1887642" y="281638"/>
                  <a:pt x="1901276" y="260471"/>
                  <a:pt x="1901276" y="232486"/>
                </a:cubicBezTo>
                <a:cubicBezTo>
                  <a:pt x="1901276" y="218135"/>
                  <a:pt x="1897329" y="203067"/>
                  <a:pt x="1889436" y="187281"/>
                </a:cubicBezTo>
                <a:cubicBezTo>
                  <a:pt x="1866475" y="146380"/>
                  <a:pt x="1810864" y="125930"/>
                  <a:pt x="1722606" y="125930"/>
                </a:cubicBezTo>
                <a:cubicBezTo>
                  <a:pt x="1671660" y="125930"/>
                  <a:pt x="1620714" y="133644"/>
                  <a:pt x="1569768" y="149071"/>
                </a:cubicBezTo>
                <a:cubicBezTo>
                  <a:pt x="1518822" y="164498"/>
                  <a:pt x="1476128" y="188178"/>
                  <a:pt x="1441685" y="220109"/>
                </a:cubicBezTo>
                <a:cubicBezTo>
                  <a:pt x="1407243" y="252040"/>
                  <a:pt x="1390021" y="281638"/>
                  <a:pt x="1390021" y="308905"/>
                </a:cubicBezTo>
                <a:cubicBezTo>
                  <a:pt x="1390021" y="350523"/>
                  <a:pt x="1431281" y="381019"/>
                  <a:pt x="1513799" y="400393"/>
                </a:cubicBezTo>
                <a:lnTo>
                  <a:pt x="1640805" y="424072"/>
                </a:lnTo>
                <a:cubicBezTo>
                  <a:pt x="1691751" y="433400"/>
                  <a:pt x="1729781" y="446316"/>
                  <a:pt x="1754896" y="462820"/>
                </a:cubicBezTo>
                <a:cubicBezTo>
                  <a:pt x="1787903" y="482911"/>
                  <a:pt x="1804407" y="511613"/>
                  <a:pt x="1804407" y="548926"/>
                </a:cubicBezTo>
                <a:cubicBezTo>
                  <a:pt x="1804407" y="563994"/>
                  <a:pt x="1801895" y="580139"/>
                  <a:pt x="1796872" y="597360"/>
                </a:cubicBezTo>
                <a:cubicBezTo>
                  <a:pt x="1773911" y="674856"/>
                  <a:pt x="1714713" y="734054"/>
                  <a:pt x="1619279" y="774954"/>
                </a:cubicBezTo>
                <a:cubicBezTo>
                  <a:pt x="1539631" y="810114"/>
                  <a:pt x="1445632" y="827694"/>
                  <a:pt x="1337282" y="827694"/>
                </a:cubicBezTo>
                <a:cubicBezTo>
                  <a:pt x="1306427" y="827694"/>
                  <a:pt x="1279519" y="826259"/>
                  <a:pt x="1256557" y="823389"/>
                </a:cubicBezTo>
                <a:cubicBezTo>
                  <a:pt x="1279519" y="836305"/>
                  <a:pt x="1309656" y="847427"/>
                  <a:pt x="1346969" y="856755"/>
                </a:cubicBezTo>
                <a:cubicBezTo>
                  <a:pt x="1349839" y="857472"/>
                  <a:pt x="1351274" y="858907"/>
                  <a:pt x="1351274" y="861060"/>
                </a:cubicBezTo>
                <a:cubicBezTo>
                  <a:pt x="1351274" y="867518"/>
                  <a:pt x="1343740" y="870747"/>
                  <a:pt x="1328671" y="870747"/>
                </a:cubicBezTo>
                <a:cubicBezTo>
                  <a:pt x="1299251" y="870747"/>
                  <a:pt x="1262656" y="853167"/>
                  <a:pt x="1218886" y="818007"/>
                </a:cubicBezTo>
                <a:cubicBezTo>
                  <a:pt x="1159329" y="808679"/>
                  <a:pt x="1114841" y="792175"/>
                  <a:pt x="1085422" y="768496"/>
                </a:cubicBezTo>
                <a:cubicBezTo>
                  <a:pt x="1066766" y="753428"/>
                  <a:pt x="1049544" y="731184"/>
                  <a:pt x="1033758" y="701764"/>
                </a:cubicBezTo>
                <a:cubicBezTo>
                  <a:pt x="1017972" y="672344"/>
                  <a:pt x="1010079" y="645795"/>
                  <a:pt x="1010079" y="622116"/>
                </a:cubicBezTo>
                <a:cubicBezTo>
                  <a:pt x="1010079" y="598437"/>
                  <a:pt x="1014743" y="578704"/>
                  <a:pt x="1024071" y="562918"/>
                </a:cubicBezTo>
                <a:cubicBezTo>
                  <a:pt x="1045598" y="524888"/>
                  <a:pt x="1072865" y="505873"/>
                  <a:pt x="1105872" y="505873"/>
                </a:cubicBezTo>
                <a:cubicBezTo>
                  <a:pt x="1130986" y="505873"/>
                  <a:pt x="1145696" y="527041"/>
                  <a:pt x="1150001" y="569376"/>
                </a:cubicBezTo>
                <a:cubicBezTo>
                  <a:pt x="1160047" y="651177"/>
                  <a:pt x="1166863" y="697818"/>
                  <a:pt x="1170451" y="709298"/>
                </a:cubicBezTo>
                <a:cubicBezTo>
                  <a:pt x="1181215" y="744458"/>
                  <a:pt x="1199512" y="774237"/>
                  <a:pt x="1225344" y="798633"/>
                </a:cubicBezTo>
                <a:cubicBezTo>
                  <a:pt x="1255481" y="805091"/>
                  <a:pt x="1288129" y="808320"/>
                  <a:pt x="1323289" y="808320"/>
                </a:cubicBezTo>
                <a:cubicBezTo>
                  <a:pt x="1400785" y="808320"/>
                  <a:pt x="1476846" y="792893"/>
                  <a:pt x="1551471" y="762038"/>
                </a:cubicBezTo>
                <a:cubicBezTo>
                  <a:pt x="1626095" y="731184"/>
                  <a:pt x="1679912" y="687413"/>
                  <a:pt x="1712919" y="630727"/>
                </a:cubicBezTo>
                <a:cubicBezTo>
                  <a:pt x="1726552" y="608482"/>
                  <a:pt x="1733369" y="588750"/>
                  <a:pt x="1733369" y="571529"/>
                </a:cubicBezTo>
                <a:cubicBezTo>
                  <a:pt x="1733369" y="537804"/>
                  <a:pt x="1703591" y="511613"/>
                  <a:pt x="1644034" y="492957"/>
                </a:cubicBezTo>
                <a:lnTo>
                  <a:pt x="1454601" y="449904"/>
                </a:lnTo>
                <a:cubicBezTo>
                  <a:pt x="1415853" y="440576"/>
                  <a:pt x="1384819" y="425148"/>
                  <a:pt x="1361499" y="403622"/>
                </a:cubicBezTo>
                <a:cubicBezTo>
                  <a:pt x="1338179" y="382095"/>
                  <a:pt x="1326518" y="357340"/>
                  <a:pt x="1326518" y="329356"/>
                </a:cubicBezTo>
                <a:cubicBezTo>
                  <a:pt x="1326518" y="286303"/>
                  <a:pt x="1353426" y="243250"/>
                  <a:pt x="1407243" y="200197"/>
                </a:cubicBezTo>
                <a:cubicBezTo>
                  <a:pt x="1448143" y="167189"/>
                  <a:pt x="1498192" y="141537"/>
                  <a:pt x="1557390" y="123239"/>
                </a:cubicBezTo>
                <a:cubicBezTo>
                  <a:pt x="1616588" y="104942"/>
                  <a:pt x="1674709" y="95793"/>
                  <a:pt x="1731755" y="95793"/>
                </a:cubicBezTo>
                <a:close/>
                <a:moveTo>
                  <a:pt x="3678231" y="0"/>
                </a:moveTo>
                <a:cubicBezTo>
                  <a:pt x="3735635" y="0"/>
                  <a:pt x="3797345" y="8252"/>
                  <a:pt x="3863359" y="24756"/>
                </a:cubicBezTo>
                <a:cubicBezTo>
                  <a:pt x="3878428" y="28343"/>
                  <a:pt x="3942648" y="56148"/>
                  <a:pt x="4056021" y="108171"/>
                </a:cubicBezTo>
                <a:cubicBezTo>
                  <a:pt x="4169394" y="160193"/>
                  <a:pt x="4250836" y="186204"/>
                  <a:pt x="4300347" y="186204"/>
                </a:cubicBezTo>
                <a:cubicBezTo>
                  <a:pt x="4333354" y="186204"/>
                  <a:pt x="4358110" y="176876"/>
                  <a:pt x="4374614" y="158220"/>
                </a:cubicBezTo>
                <a:cubicBezTo>
                  <a:pt x="4383224" y="148892"/>
                  <a:pt x="4387530" y="138846"/>
                  <a:pt x="4387530" y="128083"/>
                </a:cubicBezTo>
                <a:cubicBezTo>
                  <a:pt x="4387530" y="117320"/>
                  <a:pt x="4382865" y="107633"/>
                  <a:pt x="4373537" y="99022"/>
                </a:cubicBezTo>
                <a:cubicBezTo>
                  <a:pt x="4368515" y="91846"/>
                  <a:pt x="4366003" y="87182"/>
                  <a:pt x="4366003" y="85030"/>
                </a:cubicBezTo>
                <a:cubicBezTo>
                  <a:pt x="4366003" y="82877"/>
                  <a:pt x="4367976" y="81801"/>
                  <a:pt x="4371923" y="81801"/>
                </a:cubicBezTo>
                <a:cubicBezTo>
                  <a:pt x="4375869" y="81801"/>
                  <a:pt x="4382686" y="88079"/>
                  <a:pt x="4392373" y="100636"/>
                </a:cubicBezTo>
                <a:cubicBezTo>
                  <a:pt x="4402060" y="113194"/>
                  <a:pt x="4406903" y="127903"/>
                  <a:pt x="4406903" y="144766"/>
                </a:cubicBezTo>
                <a:cubicBezTo>
                  <a:pt x="4406903" y="161628"/>
                  <a:pt x="4395602" y="177773"/>
                  <a:pt x="4372999" y="193200"/>
                </a:cubicBezTo>
                <a:cubicBezTo>
                  <a:pt x="4350396" y="208628"/>
                  <a:pt x="4321874" y="216341"/>
                  <a:pt x="4287431" y="216341"/>
                </a:cubicBezTo>
                <a:cubicBezTo>
                  <a:pt x="4233615" y="216341"/>
                  <a:pt x="4150020" y="190330"/>
                  <a:pt x="4036647" y="138308"/>
                </a:cubicBezTo>
                <a:cubicBezTo>
                  <a:pt x="3923275" y="86286"/>
                  <a:pt x="3852058" y="57404"/>
                  <a:pt x="3822997" y="51664"/>
                </a:cubicBezTo>
                <a:cubicBezTo>
                  <a:pt x="3793936" y="45923"/>
                  <a:pt x="3760749" y="43053"/>
                  <a:pt x="3723437" y="43053"/>
                </a:cubicBezTo>
                <a:cubicBezTo>
                  <a:pt x="3574904" y="43053"/>
                  <a:pt x="3457943" y="91129"/>
                  <a:pt x="3372555" y="187281"/>
                </a:cubicBezTo>
                <a:cubicBezTo>
                  <a:pt x="3362509" y="198044"/>
                  <a:pt x="3350670" y="219750"/>
                  <a:pt x="3337036" y="252398"/>
                </a:cubicBezTo>
                <a:cubicBezTo>
                  <a:pt x="3323403" y="285047"/>
                  <a:pt x="3316586" y="316440"/>
                  <a:pt x="3316586" y="346577"/>
                </a:cubicBezTo>
                <a:cubicBezTo>
                  <a:pt x="3316586" y="388195"/>
                  <a:pt x="3331296" y="420484"/>
                  <a:pt x="3360715" y="443446"/>
                </a:cubicBezTo>
                <a:cubicBezTo>
                  <a:pt x="3398028" y="388912"/>
                  <a:pt x="3442157" y="345500"/>
                  <a:pt x="3493103" y="313211"/>
                </a:cubicBezTo>
                <a:cubicBezTo>
                  <a:pt x="3544049" y="280921"/>
                  <a:pt x="3595713" y="264776"/>
                  <a:pt x="3648094" y="264776"/>
                </a:cubicBezTo>
                <a:cubicBezTo>
                  <a:pt x="3712674" y="264776"/>
                  <a:pt x="3744963" y="289890"/>
                  <a:pt x="3744963" y="340119"/>
                </a:cubicBezTo>
                <a:cubicBezTo>
                  <a:pt x="3744963" y="400393"/>
                  <a:pt x="3709624" y="465869"/>
                  <a:pt x="3638945" y="536548"/>
                </a:cubicBezTo>
                <a:cubicBezTo>
                  <a:pt x="3568267" y="607227"/>
                  <a:pt x="3502790" y="642566"/>
                  <a:pt x="3442516" y="642566"/>
                </a:cubicBezTo>
                <a:cubicBezTo>
                  <a:pt x="3403768" y="642566"/>
                  <a:pt x="3384395" y="626063"/>
                  <a:pt x="3384395" y="593055"/>
                </a:cubicBezTo>
                <a:cubicBezTo>
                  <a:pt x="3384395" y="581574"/>
                  <a:pt x="3387444" y="571529"/>
                  <a:pt x="3393543" y="562918"/>
                </a:cubicBezTo>
                <a:cubicBezTo>
                  <a:pt x="3399642" y="554308"/>
                  <a:pt x="3406997" y="551078"/>
                  <a:pt x="3415608" y="553231"/>
                </a:cubicBezTo>
                <a:lnTo>
                  <a:pt x="3413455" y="577987"/>
                </a:lnTo>
                <a:cubicBezTo>
                  <a:pt x="3413455" y="588750"/>
                  <a:pt x="3429959" y="594132"/>
                  <a:pt x="3462966" y="594132"/>
                </a:cubicBezTo>
                <a:cubicBezTo>
                  <a:pt x="3511759" y="594132"/>
                  <a:pt x="3563244" y="569017"/>
                  <a:pt x="3617419" y="518789"/>
                </a:cubicBezTo>
                <a:cubicBezTo>
                  <a:pt x="3671594" y="468560"/>
                  <a:pt x="3704422" y="419408"/>
                  <a:pt x="3715902" y="371332"/>
                </a:cubicBezTo>
                <a:cubicBezTo>
                  <a:pt x="3718773" y="360569"/>
                  <a:pt x="3720208" y="350882"/>
                  <a:pt x="3720208" y="342271"/>
                </a:cubicBezTo>
                <a:cubicBezTo>
                  <a:pt x="3720208" y="309982"/>
                  <a:pt x="3699578" y="293837"/>
                  <a:pt x="3658319" y="293837"/>
                </a:cubicBezTo>
                <a:cubicBezTo>
                  <a:pt x="3617060" y="293837"/>
                  <a:pt x="3574366" y="309623"/>
                  <a:pt x="3530236" y="341195"/>
                </a:cubicBezTo>
                <a:cubicBezTo>
                  <a:pt x="3486107" y="372767"/>
                  <a:pt x="3444669" y="414385"/>
                  <a:pt x="3405921" y="466049"/>
                </a:cubicBezTo>
                <a:cubicBezTo>
                  <a:pt x="3408791" y="467484"/>
                  <a:pt x="3419913" y="470354"/>
                  <a:pt x="3439287" y="474659"/>
                </a:cubicBezTo>
                <a:lnTo>
                  <a:pt x="3503867" y="476812"/>
                </a:lnTo>
                <a:cubicBezTo>
                  <a:pt x="3535439" y="478247"/>
                  <a:pt x="3551225" y="481835"/>
                  <a:pt x="3551225" y="487575"/>
                </a:cubicBezTo>
                <a:cubicBezTo>
                  <a:pt x="3551225" y="497621"/>
                  <a:pt x="3536156" y="502644"/>
                  <a:pt x="3506019" y="502644"/>
                </a:cubicBezTo>
                <a:cubicBezTo>
                  <a:pt x="3503867" y="502644"/>
                  <a:pt x="3501714" y="502644"/>
                  <a:pt x="3499561" y="502644"/>
                </a:cubicBezTo>
                <a:cubicBezTo>
                  <a:pt x="3455791" y="502644"/>
                  <a:pt x="3419913" y="497262"/>
                  <a:pt x="3391929" y="486499"/>
                </a:cubicBezTo>
                <a:cubicBezTo>
                  <a:pt x="3336677" y="571170"/>
                  <a:pt x="3309052" y="649024"/>
                  <a:pt x="3309052" y="720061"/>
                </a:cubicBezTo>
                <a:cubicBezTo>
                  <a:pt x="3309052" y="811908"/>
                  <a:pt x="3344570" y="857831"/>
                  <a:pt x="3415608" y="857831"/>
                </a:cubicBezTo>
                <a:cubicBezTo>
                  <a:pt x="3495973" y="857831"/>
                  <a:pt x="3579568" y="801862"/>
                  <a:pt x="3666392" y="689924"/>
                </a:cubicBezTo>
                <a:lnTo>
                  <a:pt x="3877351" y="375638"/>
                </a:lnTo>
                <a:cubicBezTo>
                  <a:pt x="3956282" y="260830"/>
                  <a:pt x="4024808" y="201990"/>
                  <a:pt x="4082930" y="199120"/>
                </a:cubicBezTo>
                <a:lnTo>
                  <a:pt x="4123830" y="208807"/>
                </a:lnTo>
                <a:cubicBezTo>
                  <a:pt x="4136746" y="215983"/>
                  <a:pt x="4143204" y="226746"/>
                  <a:pt x="4143204" y="241097"/>
                </a:cubicBezTo>
                <a:cubicBezTo>
                  <a:pt x="4143204" y="255448"/>
                  <a:pt x="4139616" y="262623"/>
                  <a:pt x="4132441" y="262623"/>
                </a:cubicBezTo>
                <a:lnTo>
                  <a:pt x="4097998" y="257242"/>
                </a:lnTo>
                <a:cubicBezTo>
                  <a:pt x="4048487" y="257242"/>
                  <a:pt x="3984984" y="310699"/>
                  <a:pt x="3907488" y="417614"/>
                </a:cubicBezTo>
                <a:lnTo>
                  <a:pt x="3693300" y="716833"/>
                </a:lnTo>
                <a:cubicBezTo>
                  <a:pt x="3601453" y="823747"/>
                  <a:pt x="3513553" y="877205"/>
                  <a:pt x="3429600" y="877205"/>
                </a:cubicBezTo>
                <a:cubicBezTo>
                  <a:pt x="3372196" y="877205"/>
                  <a:pt x="3332551" y="861778"/>
                  <a:pt x="3310666" y="830923"/>
                </a:cubicBezTo>
                <a:cubicBezTo>
                  <a:pt x="3288781" y="800068"/>
                  <a:pt x="3277838" y="755221"/>
                  <a:pt x="3277838" y="696382"/>
                </a:cubicBezTo>
                <a:cubicBezTo>
                  <a:pt x="3277838" y="618887"/>
                  <a:pt x="3300800" y="542109"/>
                  <a:pt x="3346723" y="466049"/>
                </a:cubicBezTo>
                <a:cubicBezTo>
                  <a:pt x="3293624" y="432324"/>
                  <a:pt x="3267075" y="382454"/>
                  <a:pt x="3267075" y="316440"/>
                </a:cubicBezTo>
                <a:cubicBezTo>
                  <a:pt x="3267075" y="236792"/>
                  <a:pt x="3302235" y="166113"/>
                  <a:pt x="3372555" y="104404"/>
                </a:cubicBezTo>
                <a:cubicBezTo>
                  <a:pt x="3451485" y="34801"/>
                  <a:pt x="3553378" y="0"/>
                  <a:pt x="36782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5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 pitchFamily="2" charset="0"/>
            </a:endParaRPr>
          </a:p>
        </p:txBody>
      </p:sp>
      <p:pic>
        <p:nvPicPr>
          <p:cNvPr id="3" name="Peter White - Good Day">
            <a:hlinkClick r:id="" action="ppaction://media"/>
            <a:extLst>
              <a:ext uri="{FF2B5EF4-FFF2-40B4-BE49-F238E27FC236}">
                <a16:creationId xmlns:a16="http://schemas.microsoft.com/office/drawing/2014/main" id="{65D5F942-6E9C-4F3C-AD33-DDA3821DB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4783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BB4776-BF03-42D4-9560-1CE5A2210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4053" r="26874" b="3654"/>
          <a:stretch/>
        </p:blipFill>
        <p:spPr>
          <a:xfrm>
            <a:off x="970280" y="1013885"/>
            <a:ext cx="3905026" cy="502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5F7B0-D87C-44D1-8388-071DF0CF2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6428"/>
          <a:stretch/>
        </p:blipFill>
        <p:spPr>
          <a:xfrm>
            <a:off x="5709919" y="1013885"/>
            <a:ext cx="5754713" cy="502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210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ADD3FB-762E-49EE-A258-E036243B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1981200" y="981455"/>
            <a:ext cx="8229600" cy="4895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5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60ACC-E53E-4865-9173-21C8F7F54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r="10935"/>
          <a:stretch/>
        </p:blipFill>
        <p:spPr>
          <a:xfrm>
            <a:off x="756920" y="501988"/>
            <a:ext cx="5943600" cy="4321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727F6C5-59C0-4A93-A800-16B17DA0C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8659"/>
          <a:stretch/>
        </p:blipFill>
        <p:spPr>
          <a:xfrm>
            <a:off x="5567680" y="2346960"/>
            <a:ext cx="5735320" cy="4009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871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outdoor, transport&#10;&#10;Description automatically generated">
            <a:extLst>
              <a:ext uri="{FF2B5EF4-FFF2-40B4-BE49-F238E27FC236}">
                <a16:creationId xmlns:a16="http://schemas.microsoft.com/office/drawing/2014/main" id="{8C08A4A3-C0CB-4CEB-9DCC-3144489F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 b="8674"/>
          <a:stretch/>
        </p:blipFill>
        <p:spPr>
          <a:xfrm>
            <a:off x="426720" y="1454897"/>
            <a:ext cx="7772400" cy="4905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3D02A-9E9A-4B25-93D9-9ED01B1C1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r="22326"/>
          <a:stretch/>
        </p:blipFill>
        <p:spPr>
          <a:xfrm>
            <a:off x="7680960" y="426732"/>
            <a:ext cx="3992880" cy="46315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63B9534A-E762-4C2C-94F2-B3076E7A3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4074"/>
          <a:stretch/>
        </p:blipFill>
        <p:spPr>
          <a:xfrm>
            <a:off x="356204" y="3088640"/>
            <a:ext cx="3951336" cy="338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35903F-8EB5-4B1D-9FF6-471CDABE4D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13387" r="3165"/>
          <a:stretch/>
        </p:blipFill>
        <p:spPr>
          <a:xfrm>
            <a:off x="3917344" y="1859280"/>
            <a:ext cx="4409787" cy="356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31F83-72E2-4220-9888-41AEFCF66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1446" r="25089" b="7854"/>
          <a:stretch/>
        </p:blipFill>
        <p:spPr>
          <a:xfrm>
            <a:off x="7936935" y="386080"/>
            <a:ext cx="3898861" cy="338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73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7CA9D5-655B-4A1A-97B6-31EE70117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8"/>
          <a:stretch/>
        </p:blipFill>
        <p:spPr>
          <a:xfrm>
            <a:off x="3632202" y="0"/>
            <a:ext cx="8559798" cy="6858000"/>
          </a:xfrm>
          <a:prstGeom prst="rect">
            <a:avLst/>
          </a:prstGeom>
        </p:spPr>
      </p:pic>
      <p:pic>
        <p:nvPicPr>
          <p:cNvPr id="7" name="Picture 6" descr="A picture containing text, person, people&#10;&#10;Description automatically generated">
            <a:extLst>
              <a:ext uri="{FF2B5EF4-FFF2-40B4-BE49-F238E27FC236}">
                <a16:creationId xmlns:a16="http://schemas.microsoft.com/office/drawing/2014/main" id="{A24C8622-1517-4588-8090-45D371386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5012" r="4000"/>
          <a:stretch/>
        </p:blipFill>
        <p:spPr>
          <a:xfrm>
            <a:off x="426720" y="3576320"/>
            <a:ext cx="3840480" cy="2988359"/>
          </a:xfrm>
          <a:prstGeom prst="rect">
            <a:avLst/>
          </a:prstGeom>
          <a:ln w="88900">
            <a:solidFill>
              <a:schemeClr val="bg1"/>
            </a:solidFill>
            <a:miter lim="800000"/>
          </a:ln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68209E-7990-4620-A78E-CBB571417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5837" r="12681" b="9540"/>
          <a:stretch/>
        </p:blipFill>
        <p:spPr>
          <a:xfrm>
            <a:off x="426720" y="226457"/>
            <a:ext cx="3840480" cy="2954942"/>
          </a:xfrm>
          <a:prstGeom prst="rect">
            <a:avLst/>
          </a:prstGeom>
          <a:ln w="889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481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14:flythrough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, person, ceiling&#10;&#10;Description automatically generated">
            <a:extLst>
              <a:ext uri="{FF2B5EF4-FFF2-40B4-BE49-F238E27FC236}">
                <a16:creationId xmlns:a16="http://schemas.microsoft.com/office/drawing/2014/main" id="{D9663D31-1789-46D1-8E4A-CFE042838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18470" r="-2" b="16767"/>
          <a:stretch/>
        </p:blipFill>
        <p:spPr>
          <a:xfrm>
            <a:off x="667825" y="643467"/>
            <a:ext cx="5317794" cy="557784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987C70-5C09-4B10-88E6-9ACC93FF2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6133" r="20009" b="-2"/>
          <a:stretch/>
        </p:blipFill>
        <p:spPr>
          <a:xfrm>
            <a:off x="6159054" y="643467"/>
            <a:ext cx="53651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C3AF8D-4F77-49DA-AE9F-7730E425EA43}"/>
              </a:ext>
            </a:extLst>
          </p:cNvPr>
          <p:cNvSpPr txBox="1"/>
          <p:nvPr/>
        </p:nvSpPr>
        <p:spPr>
          <a:xfrm>
            <a:off x="3397284" y="3136138"/>
            <a:ext cx="5548418" cy="771182"/>
          </a:xfrm>
          <a:custGeom>
            <a:avLst/>
            <a:gdLst/>
            <a:ahLst/>
            <a:cxnLst/>
            <a:rect l="l" t="t" r="r" b="b"/>
            <a:pathLst>
              <a:path w="5548418" h="771182">
                <a:moveTo>
                  <a:pt x="2689336" y="424596"/>
                </a:moveTo>
                <a:cubicBezTo>
                  <a:pt x="2690079" y="425339"/>
                  <a:pt x="2690451" y="426453"/>
                  <a:pt x="2690451" y="427939"/>
                </a:cubicBezTo>
                <a:cubicBezTo>
                  <a:pt x="2690451" y="439083"/>
                  <a:pt x="2661104" y="449856"/>
                  <a:pt x="2602411" y="460257"/>
                </a:cubicBezTo>
                <a:cubicBezTo>
                  <a:pt x="2570464" y="464715"/>
                  <a:pt x="2540561" y="469359"/>
                  <a:pt x="2512700" y="474188"/>
                </a:cubicBezTo>
                <a:cubicBezTo>
                  <a:pt x="2484839" y="479017"/>
                  <a:pt x="2467008" y="481431"/>
                  <a:pt x="2459207" y="481431"/>
                </a:cubicBezTo>
                <a:cubicBezTo>
                  <a:pt x="2451406" y="481431"/>
                  <a:pt x="2438405" y="479760"/>
                  <a:pt x="2420203" y="476417"/>
                </a:cubicBezTo>
                <a:cubicBezTo>
                  <a:pt x="2402000" y="473073"/>
                  <a:pt x="2392899" y="465830"/>
                  <a:pt x="2392899" y="454685"/>
                </a:cubicBezTo>
                <a:cubicBezTo>
                  <a:pt x="2392899" y="447256"/>
                  <a:pt x="2396057" y="440941"/>
                  <a:pt x="2402372" y="435740"/>
                </a:cubicBezTo>
                <a:cubicBezTo>
                  <a:pt x="2408687" y="430539"/>
                  <a:pt x="2414073" y="427939"/>
                  <a:pt x="2418531" y="427939"/>
                </a:cubicBezTo>
                <a:cubicBezTo>
                  <a:pt x="2422989" y="427939"/>
                  <a:pt x="2427446" y="427568"/>
                  <a:pt x="2431904" y="426825"/>
                </a:cubicBezTo>
                <a:lnTo>
                  <a:pt x="2460879" y="426825"/>
                </a:lnTo>
                <a:cubicBezTo>
                  <a:pt x="2469052" y="426825"/>
                  <a:pt x="2478339" y="426825"/>
                  <a:pt x="2488740" y="426825"/>
                </a:cubicBezTo>
                <a:lnTo>
                  <a:pt x="2596839" y="427939"/>
                </a:lnTo>
                <a:cubicBezTo>
                  <a:pt x="2639930" y="427939"/>
                  <a:pt x="2670763" y="426825"/>
                  <a:pt x="2689336" y="424596"/>
                </a:cubicBezTo>
                <a:close/>
                <a:moveTo>
                  <a:pt x="4186343" y="37890"/>
                </a:moveTo>
                <a:cubicBezTo>
                  <a:pt x="4117248" y="59436"/>
                  <a:pt x="4044439" y="106613"/>
                  <a:pt x="3967915" y="179422"/>
                </a:cubicBezTo>
                <a:cubicBezTo>
                  <a:pt x="3911451" y="234401"/>
                  <a:pt x="3864645" y="290493"/>
                  <a:pt x="3827497" y="347700"/>
                </a:cubicBezTo>
                <a:cubicBezTo>
                  <a:pt x="3766576" y="442055"/>
                  <a:pt x="3736115" y="529352"/>
                  <a:pt x="3736115" y="609590"/>
                </a:cubicBezTo>
                <a:cubicBezTo>
                  <a:pt x="3736115" y="666055"/>
                  <a:pt x="3754317" y="695773"/>
                  <a:pt x="3790722" y="698744"/>
                </a:cubicBezTo>
                <a:cubicBezTo>
                  <a:pt x="3798151" y="699487"/>
                  <a:pt x="3805580" y="699859"/>
                  <a:pt x="3813010" y="699859"/>
                </a:cubicBezTo>
                <a:cubicBezTo>
                  <a:pt x="3913308" y="699859"/>
                  <a:pt x="4023636" y="646924"/>
                  <a:pt x="4143994" y="541053"/>
                </a:cubicBezTo>
                <a:cubicBezTo>
                  <a:pt x="4264352" y="435183"/>
                  <a:pt x="4324531" y="322440"/>
                  <a:pt x="4324531" y="202825"/>
                </a:cubicBezTo>
                <a:cubicBezTo>
                  <a:pt x="4324531" y="146361"/>
                  <a:pt x="4312644" y="108471"/>
                  <a:pt x="4288869" y="89154"/>
                </a:cubicBezTo>
                <a:cubicBezTo>
                  <a:pt x="4252465" y="60922"/>
                  <a:pt x="4218289" y="43834"/>
                  <a:pt x="4186343" y="37890"/>
                </a:cubicBezTo>
                <a:close/>
                <a:moveTo>
                  <a:pt x="1262167" y="37890"/>
                </a:moveTo>
                <a:cubicBezTo>
                  <a:pt x="1193073" y="59436"/>
                  <a:pt x="1120264" y="106613"/>
                  <a:pt x="1043740" y="179422"/>
                </a:cubicBezTo>
                <a:cubicBezTo>
                  <a:pt x="987276" y="234401"/>
                  <a:pt x="940470" y="290493"/>
                  <a:pt x="903323" y="347700"/>
                </a:cubicBezTo>
                <a:cubicBezTo>
                  <a:pt x="842401" y="442055"/>
                  <a:pt x="811940" y="529352"/>
                  <a:pt x="811940" y="609590"/>
                </a:cubicBezTo>
                <a:cubicBezTo>
                  <a:pt x="811940" y="666055"/>
                  <a:pt x="830142" y="695773"/>
                  <a:pt x="866547" y="698744"/>
                </a:cubicBezTo>
                <a:cubicBezTo>
                  <a:pt x="873976" y="699487"/>
                  <a:pt x="881406" y="699859"/>
                  <a:pt x="888835" y="699859"/>
                </a:cubicBezTo>
                <a:cubicBezTo>
                  <a:pt x="989133" y="699859"/>
                  <a:pt x="1099461" y="646924"/>
                  <a:pt x="1219819" y="541053"/>
                </a:cubicBezTo>
                <a:cubicBezTo>
                  <a:pt x="1340177" y="435183"/>
                  <a:pt x="1400356" y="322440"/>
                  <a:pt x="1400356" y="202825"/>
                </a:cubicBezTo>
                <a:cubicBezTo>
                  <a:pt x="1400356" y="146361"/>
                  <a:pt x="1388469" y="108471"/>
                  <a:pt x="1364695" y="89154"/>
                </a:cubicBezTo>
                <a:cubicBezTo>
                  <a:pt x="1328290" y="60922"/>
                  <a:pt x="1294114" y="43834"/>
                  <a:pt x="1262167" y="37890"/>
                </a:cubicBezTo>
                <a:close/>
                <a:moveTo>
                  <a:pt x="3629606" y="36776"/>
                </a:moveTo>
                <a:cubicBezTo>
                  <a:pt x="3694243" y="36776"/>
                  <a:pt x="3726561" y="63151"/>
                  <a:pt x="3726561" y="115900"/>
                </a:cubicBezTo>
                <a:cubicBezTo>
                  <a:pt x="3726561" y="173850"/>
                  <a:pt x="3692014" y="237744"/>
                  <a:pt x="3622920" y="307581"/>
                </a:cubicBezTo>
                <a:cubicBezTo>
                  <a:pt x="3593202" y="338785"/>
                  <a:pt x="3540452" y="384291"/>
                  <a:pt x="3464671" y="444098"/>
                </a:cubicBezTo>
                <a:cubicBezTo>
                  <a:pt x="3388891" y="503906"/>
                  <a:pt x="3281905" y="569842"/>
                  <a:pt x="3143717" y="641909"/>
                </a:cubicBezTo>
                <a:cubicBezTo>
                  <a:pt x="3175664" y="645623"/>
                  <a:pt x="3232499" y="661040"/>
                  <a:pt x="3314224" y="688157"/>
                </a:cubicBezTo>
                <a:cubicBezTo>
                  <a:pt x="3395949" y="715275"/>
                  <a:pt x="3462071" y="728834"/>
                  <a:pt x="3512592" y="728834"/>
                </a:cubicBezTo>
                <a:cubicBezTo>
                  <a:pt x="3540824" y="728834"/>
                  <a:pt x="3567942" y="723262"/>
                  <a:pt x="3593945" y="712117"/>
                </a:cubicBezTo>
                <a:cubicBezTo>
                  <a:pt x="3626634" y="698744"/>
                  <a:pt x="3642979" y="679056"/>
                  <a:pt x="3642979" y="653053"/>
                </a:cubicBezTo>
                <a:cubicBezTo>
                  <a:pt x="3642979" y="623335"/>
                  <a:pt x="3620319" y="600303"/>
                  <a:pt x="3575000" y="583959"/>
                </a:cubicBezTo>
                <a:cubicBezTo>
                  <a:pt x="3569056" y="581730"/>
                  <a:pt x="3566084" y="578758"/>
                  <a:pt x="3566084" y="575043"/>
                </a:cubicBezTo>
                <a:cubicBezTo>
                  <a:pt x="3566084" y="565385"/>
                  <a:pt x="3572399" y="562413"/>
                  <a:pt x="3585029" y="566128"/>
                </a:cubicBezTo>
                <a:cubicBezTo>
                  <a:pt x="3646694" y="583959"/>
                  <a:pt x="3677526" y="613677"/>
                  <a:pt x="3677526" y="655282"/>
                </a:cubicBezTo>
                <a:cubicBezTo>
                  <a:pt x="3677526" y="690200"/>
                  <a:pt x="3658581" y="718247"/>
                  <a:pt x="3620691" y="739421"/>
                </a:cubicBezTo>
                <a:cubicBezTo>
                  <a:pt x="3582800" y="760595"/>
                  <a:pt x="3542867" y="771182"/>
                  <a:pt x="3500890" y="771182"/>
                </a:cubicBezTo>
                <a:cubicBezTo>
                  <a:pt x="3458914" y="771182"/>
                  <a:pt x="3406721" y="760409"/>
                  <a:pt x="3344313" y="738864"/>
                </a:cubicBezTo>
                <a:lnTo>
                  <a:pt x="3189408" y="683142"/>
                </a:lnTo>
                <a:cubicBezTo>
                  <a:pt x="3154490" y="672741"/>
                  <a:pt x="3126629" y="667540"/>
                  <a:pt x="3105826" y="667540"/>
                </a:cubicBezTo>
                <a:cubicBezTo>
                  <a:pt x="3079080" y="680171"/>
                  <a:pt x="3035246" y="697258"/>
                  <a:pt x="2974324" y="718804"/>
                </a:cubicBezTo>
                <a:cubicBezTo>
                  <a:pt x="2965409" y="721033"/>
                  <a:pt x="2957608" y="722147"/>
                  <a:pt x="2950921" y="722147"/>
                </a:cubicBezTo>
                <a:cubicBezTo>
                  <a:pt x="2933090" y="722147"/>
                  <a:pt x="2924175" y="715461"/>
                  <a:pt x="2924175" y="702088"/>
                </a:cubicBezTo>
                <a:cubicBezTo>
                  <a:pt x="2924175" y="685743"/>
                  <a:pt x="2933833" y="670141"/>
                  <a:pt x="2953150" y="655282"/>
                </a:cubicBezTo>
                <a:cubicBezTo>
                  <a:pt x="2981382" y="636708"/>
                  <a:pt x="3022616" y="627421"/>
                  <a:pt x="3076851" y="627421"/>
                </a:cubicBezTo>
                <a:cubicBezTo>
                  <a:pt x="3089481" y="627421"/>
                  <a:pt x="3102112" y="627793"/>
                  <a:pt x="3114742" y="628536"/>
                </a:cubicBezTo>
                <a:cubicBezTo>
                  <a:pt x="3288592" y="523780"/>
                  <a:pt x="3401521" y="450971"/>
                  <a:pt x="3453527" y="410108"/>
                </a:cubicBezTo>
                <a:cubicBezTo>
                  <a:pt x="3505534" y="369246"/>
                  <a:pt x="3544167" y="333213"/>
                  <a:pt x="3569427" y="302009"/>
                </a:cubicBezTo>
                <a:cubicBezTo>
                  <a:pt x="3604346" y="260404"/>
                  <a:pt x="3625520" y="215827"/>
                  <a:pt x="3632949" y="168278"/>
                </a:cubicBezTo>
                <a:cubicBezTo>
                  <a:pt x="3634435" y="159363"/>
                  <a:pt x="3635178" y="153048"/>
                  <a:pt x="3635178" y="149333"/>
                </a:cubicBezTo>
                <a:cubicBezTo>
                  <a:pt x="3635178" y="109214"/>
                  <a:pt x="3610290" y="89154"/>
                  <a:pt x="3560512" y="89154"/>
                </a:cubicBezTo>
                <a:cubicBezTo>
                  <a:pt x="3510734" y="89154"/>
                  <a:pt x="3450741" y="105127"/>
                  <a:pt x="3380532" y="137074"/>
                </a:cubicBezTo>
                <a:cubicBezTo>
                  <a:pt x="3310324" y="169021"/>
                  <a:pt x="3255159" y="202825"/>
                  <a:pt x="3215040" y="238487"/>
                </a:cubicBezTo>
                <a:cubicBezTo>
                  <a:pt x="3212068" y="241459"/>
                  <a:pt x="3208725" y="242945"/>
                  <a:pt x="3205010" y="242945"/>
                </a:cubicBezTo>
                <a:cubicBezTo>
                  <a:pt x="3197581" y="242945"/>
                  <a:pt x="3193866" y="238487"/>
                  <a:pt x="3193866" y="229571"/>
                </a:cubicBezTo>
                <a:cubicBezTo>
                  <a:pt x="3193866" y="224371"/>
                  <a:pt x="3196095" y="219913"/>
                  <a:pt x="3200553" y="216198"/>
                </a:cubicBezTo>
                <a:cubicBezTo>
                  <a:pt x="3251816" y="172364"/>
                  <a:pt x="3319982" y="131502"/>
                  <a:pt x="3405049" y="93612"/>
                </a:cubicBezTo>
                <a:cubicBezTo>
                  <a:pt x="3490117" y="55721"/>
                  <a:pt x="3564970" y="36776"/>
                  <a:pt x="3629606" y="36776"/>
                </a:cubicBezTo>
                <a:close/>
                <a:moveTo>
                  <a:pt x="705431" y="36776"/>
                </a:moveTo>
                <a:cubicBezTo>
                  <a:pt x="770068" y="36776"/>
                  <a:pt x="802386" y="63151"/>
                  <a:pt x="802386" y="115900"/>
                </a:cubicBezTo>
                <a:cubicBezTo>
                  <a:pt x="802386" y="173850"/>
                  <a:pt x="767839" y="237744"/>
                  <a:pt x="698745" y="307581"/>
                </a:cubicBezTo>
                <a:cubicBezTo>
                  <a:pt x="669027" y="338785"/>
                  <a:pt x="616277" y="384291"/>
                  <a:pt x="540496" y="444098"/>
                </a:cubicBezTo>
                <a:cubicBezTo>
                  <a:pt x="464715" y="503906"/>
                  <a:pt x="357731" y="569842"/>
                  <a:pt x="219542" y="641909"/>
                </a:cubicBezTo>
                <a:cubicBezTo>
                  <a:pt x="251489" y="645623"/>
                  <a:pt x="308324" y="661040"/>
                  <a:pt x="390049" y="688157"/>
                </a:cubicBezTo>
                <a:cubicBezTo>
                  <a:pt x="471774" y="715275"/>
                  <a:pt x="537896" y="728834"/>
                  <a:pt x="588417" y="728834"/>
                </a:cubicBezTo>
                <a:cubicBezTo>
                  <a:pt x="616649" y="728834"/>
                  <a:pt x="643766" y="723262"/>
                  <a:pt x="669770" y="712117"/>
                </a:cubicBezTo>
                <a:cubicBezTo>
                  <a:pt x="702459" y="698744"/>
                  <a:pt x="718804" y="679056"/>
                  <a:pt x="718804" y="653053"/>
                </a:cubicBezTo>
                <a:cubicBezTo>
                  <a:pt x="718804" y="623335"/>
                  <a:pt x="696144" y="600303"/>
                  <a:pt x="650824" y="583959"/>
                </a:cubicBezTo>
                <a:cubicBezTo>
                  <a:pt x="644881" y="581730"/>
                  <a:pt x="641909" y="578758"/>
                  <a:pt x="641909" y="575043"/>
                </a:cubicBezTo>
                <a:cubicBezTo>
                  <a:pt x="641909" y="565385"/>
                  <a:pt x="648224" y="562413"/>
                  <a:pt x="660854" y="566128"/>
                </a:cubicBezTo>
                <a:cubicBezTo>
                  <a:pt x="722519" y="583959"/>
                  <a:pt x="753351" y="613677"/>
                  <a:pt x="753351" y="655282"/>
                </a:cubicBezTo>
                <a:cubicBezTo>
                  <a:pt x="753351" y="690200"/>
                  <a:pt x="734406" y="718247"/>
                  <a:pt x="696516" y="739421"/>
                </a:cubicBezTo>
                <a:cubicBezTo>
                  <a:pt x="658625" y="760595"/>
                  <a:pt x="618692" y="771182"/>
                  <a:pt x="576715" y="771182"/>
                </a:cubicBezTo>
                <a:cubicBezTo>
                  <a:pt x="534739" y="771182"/>
                  <a:pt x="482546" y="760409"/>
                  <a:pt x="420138" y="738864"/>
                </a:cubicBezTo>
                <a:lnTo>
                  <a:pt x="265234" y="683142"/>
                </a:lnTo>
                <a:cubicBezTo>
                  <a:pt x="230315" y="672741"/>
                  <a:pt x="202454" y="667540"/>
                  <a:pt x="181651" y="667540"/>
                </a:cubicBezTo>
                <a:cubicBezTo>
                  <a:pt x="154905" y="680171"/>
                  <a:pt x="111071" y="697258"/>
                  <a:pt x="50150" y="718804"/>
                </a:cubicBezTo>
                <a:cubicBezTo>
                  <a:pt x="41234" y="721033"/>
                  <a:pt x="33433" y="722147"/>
                  <a:pt x="26747" y="722147"/>
                </a:cubicBezTo>
                <a:cubicBezTo>
                  <a:pt x="8916" y="722147"/>
                  <a:pt x="0" y="715461"/>
                  <a:pt x="0" y="702088"/>
                </a:cubicBezTo>
                <a:cubicBezTo>
                  <a:pt x="0" y="685743"/>
                  <a:pt x="9659" y="670141"/>
                  <a:pt x="28975" y="655282"/>
                </a:cubicBezTo>
                <a:cubicBezTo>
                  <a:pt x="57208" y="636708"/>
                  <a:pt x="98441" y="627421"/>
                  <a:pt x="152677" y="627421"/>
                </a:cubicBezTo>
                <a:cubicBezTo>
                  <a:pt x="165307" y="627421"/>
                  <a:pt x="177937" y="627793"/>
                  <a:pt x="190567" y="628536"/>
                </a:cubicBezTo>
                <a:cubicBezTo>
                  <a:pt x="364417" y="523780"/>
                  <a:pt x="477346" y="450971"/>
                  <a:pt x="529352" y="410108"/>
                </a:cubicBezTo>
                <a:cubicBezTo>
                  <a:pt x="581359" y="369246"/>
                  <a:pt x="619992" y="333213"/>
                  <a:pt x="645252" y="302009"/>
                </a:cubicBezTo>
                <a:cubicBezTo>
                  <a:pt x="680171" y="260404"/>
                  <a:pt x="701345" y="215827"/>
                  <a:pt x="708775" y="168278"/>
                </a:cubicBezTo>
                <a:cubicBezTo>
                  <a:pt x="710260" y="159363"/>
                  <a:pt x="711003" y="153048"/>
                  <a:pt x="711003" y="149333"/>
                </a:cubicBezTo>
                <a:cubicBezTo>
                  <a:pt x="711003" y="109214"/>
                  <a:pt x="686115" y="89154"/>
                  <a:pt x="636337" y="89154"/>
                </a:cubicBezTo>
                <a:cubicBezTo>
                  <a:pt x="586559" y="89154"/>
                  <a:pt x="526566" y="105127"/>
                  <a:pt x="456357" y="137074"/>
                </a:cubicBezTo>
                <a:cubicBezTo>
                  <a:pt x="386148" y="169021"/>
                  <a:pt x="330984" y="202825"/>
                  <a:pt x="290865" y="238487"/>
                </a:cubicBezTo>
                <a:cubicBezTo>
                  <a:pt x="287894" y="241459"/>
                  <a:pt x="284550" y="242945"/>
                  <a:pt x="280835" y="242945"/>
                </a:cubicBezTo>
                <a:cubicBezTo>
                  <a:pt x="273406" y="242945"/>
                  <a:pt x="269691" y="238487"/>
                  <a:pt x="269691" y="229571"/>
                </a:cubicBezTo>
                <a:cubicBezTo>
                  <a:pt x="269691" y="224371"/>
                  <a:pt x="271920" y="219913"/>
                  <a:pt x="276378" y="216198"/>
                </a:cubicBezTo>
                <a:cubicBezTo>
                  <a:pt x="327641" y="172364"/>
                  <a:pt x="395807" y="131502"/>
                  <a:pt x="480875" y="93612"/>
                </a:cubicBezTo>
                <a:cubicBezTo>
                  <a:pt x="565942" y="55721"/>
                  <a:pt x="640795" y="36776"/>
                  <a:pt x="705431" y="36776"/>
                </a:cubicBezTo>
                <a:close/>
                <a:moveTo>
                  <a:pt x="5512756" y="23403"/>
                </a:moveTo>
                <a:cubicBezTo>
                  <a:pt x="5536530" y="23403"/>
                  <a:pt x="5548418" y="28975"/>
                  <a:pt x="5548418" y="40119"/>
                </a:cubicBezTo>
                <a:cubicBezTo>
                  <a:pt x="5548418" y="42348"/>
                  <a:pt x="5547303" y="45320"/>
                  <a:pt x="5545074" y="49035"/>
                </a:cubicBezTo>
                <a:lnTo>
                  <a:pt x="5186229" y="641909"/>
                </a:lnTo>
                <a:cubicBezTo>
                  <a:pt x="5236750" y="632993"/>
                  <a:pt x="5289870" y="628536"/>
                  <a:pt x="5345592" y="628536"/>
                </a:cubicBezTo>
                <a:cubicBezTo>
                  <a:pt x="5353764" y="628536"/>
                  <a:pt x="5357850" y="632622"/>
                  <a:pt x="5357850" y="640794"/>
                </a:cubicBezTo>
                <a:cubicBezTo>
                  <a:pt x="5357850" y="651196"/>
                  <a:pt x="5352278" y="656396"/>
                  <a:pt x="5341134" y="656396"/>
                </a:cubicBezTo>
                <a:cubicBezTo>
                  <a:pt x="5291356" y="656396"/>
                  <a:pt x="5238236" y="665312"/>
                  <a:pt x="5181772" y="683142"/>
                </a:cubicBezTo>
                <a:cubicBezTo>
                  <a:pt x="5154282" y="692801"/>
                  <a:pt x="5121778" y="705059"/>
                  <a:pt x="5084260" y="719918"/>
                </a:cubicBezTo>
                <a:cubicBezTo>
                  <a:pt x="5046740" y="734777"/>
                  <a:pt x="5026680" y="742207"/>
                  <a:pt x="5024080" y="742207"/>
                </a:cubicBezTo>
                <a:cubicBezTo>
                  <a:pt x="5021480" y="742207"/>
                  <a:pt x="5018322" y="739421"/>
                  <a:pt x="5014608" y="733849"/>
                </a:cubicBezTo>
                <a:cubicBezTo>
                  <a:pt x="5012750" y="731063"/>
                  <a:pt x="5011358" y="727719"/>
                  <a:pt x="5010429" y="723819"/>
                </a:cubicBezTo>
                <a:lnTo>
                  <a:pt x="5009992" y="719627"/>
                </a:lnTo>
                <a:lnTo>
                  <a:pt x="5007632" y="722252"/>
                </a:lnTo>
                <a:cubicBezTo>
                  <a:pt x="5000526" y="728404"/>
                  <a:pt x="4992238" y="734127"/>
                  <a:pt x="4982766" y="739421"/>
                </a:cubicBezTo>
                <a:cubicBezTo>
                  <a:pt x="4944875" y="760595"/>
                  <a:pt x="4904942" y="771182"/>
                  <a:pt x="4862965" y="771182"/>
                </a:cubicBezTo>
                <a:cubicBezTo>
                  <a:pt x="4820988" y="771182"/>
                  <a:pt x="4768796" y="760409"/>
                  <a:pt x="4706388" y="738864"/>
                </a:cubicBezTo>
                <a:lnTo>
                  <a:pt x="4551483" y="683142"/>
                </a:lnTo>
                <a:cubicBezTo>
                  <a:pt x="4516565" y="672741"/>
                  <a:pt x="4488704" y="667540"/>
                  <a:pt x="4467902" y="667540"/>
                </a:cubicBezTo>
                <a:cubicBezTo>
                  <a:pt x="4441155" y="680171"/>
                  <a:pt x="4397321" y="697258"/>
                  <a:pt x="4336399" y="718804"/>
                </a:cubicBezTo>
                <a:cubicBezTo>
                  <a:pt x="4327484" y="721033"/>
                  <a:pt x="4319683" y="722147"/>
                  <a:pt x="4312996" y="722147"/>
                </a:cubicBezTo>
                <a:cubicBezTo>
                  <a:pt x="4295166" y="722147"/>
                  <a:pt x="4286250" y="715461"/>
                  <a:pt x="4286250" y="702088"/>
                </a:cubicBezTo>
                <a:cubicBezTo>
                  <a:pt x="4286250" y="685743"/>
                  <a:pt x="4295909" y="670141"/>
                  <a:pt x="4315225" y="655282"/>
                </a:cubicBezTo>
                <a:cubicBezTo>
                  <a:pt x="4343457" y="636708"/>
                  <a:pt x="4384691" y="627421"/>
                  <a:pt x="4438926" y="627421"/>
                </a:cubicBezTo>
                <a:cubicBezTo>
                  <a:pt x="4451557" y="627421"/>
                  <a:pt x="4464187" y="627793"/>
                  <a:pt x="4476817" y="628536"/>
                </a:cubicBezTo>
                <a:cubicBezTo>
                  <a:pt x="4650667" y="523780"/>
                  <a:pt x="4763596" y="450971"/>
                  <a:pt x="4815602" y="410108"/>
                </a:cubicBezTo>
                <a:cubicBezTo>
                  <a:pt x="4867609" y="369246"/>
                  <a:pt x="4906242" y="333213"/>
                  <a:pt x="4931502" y="302009"/>
                </a:cubicBezTo>
                <a:cubicBezTo>
                  <a:pt x="4966421" y="260404"/>
                  <a:pt x="4987595" y="215827"/>
                  <a:pt x="4995024" y="168278"/>
                </a:cubicBezTo>
                <a:cubicBezTo>
                  <a:pt x="4996510" y="159363"/>
                  <a:pt x="4997253" y="153048"/>
                  <a:pt x="4997253" y="149333"/>
                </a:cubicBezTo>
                <a:cubicBezTo>
                  <a:pt x="4997253" y="109214"/>
                  <a:pt x="4972365" y="89154"/>
                  <a:pt x="4922587" y="89154"/>
                </a:cubicBezTo>
                <a:cubicBezTo>
                  <a:pt x="4872809" y="89154"/>
                  <a:pt x="4812816" y="105127"/>
                  <a:pt x="4742607" y="137074"/>
                </a:cubicBezTo>
                <a:cubicBezTo>
                  <a:pt x="4672398" y="169021"/>
                  <a:pt x="4617234" y="202825"/>
                  <a:pt x="4577115" y="238487"/>
                </a:cubicBezTo>
                <a:cubicBezTo>
                  <a:pt x="4574143" y="241459"/>
                  <a:pt x="4570800" y="242945"/>
                  <a:pt x="4567085" y="242945"/>
                </a:cubicBezTo>
                <a:cubicBezTo>
                  <a:pt x="4559656" y="242945"/>
                  <a:pt x="4555941" y="238487"/>
                  <a:pt x="4555941" y="229571"/>
                </a:cubicBezTo>
                <a:cubicBezTo>
                  <a:pt x="4555941" y="224371"/>
                  <a:pt x="4558170" y="219913"/>
                  <a:pt x="4562627" y="216198"/>
                </a:cubicBezTo>
                <a:cubicBezTo>
                  <a:pt x="4613891" y="172364"/>
                  <a:pt x="4682057" y="131502"/>
                  <a:pt x="4767124" y="93612"/>
                </a:cubicBezTo>
                <a:cubicBezTo>
                  <a:pt x="4852192" y="55721"/>
                  <a:pt x="4927045" y="36776"/>
                  <a:pt x="4991680" y="36776"/>
                </a:cubicBezTo>
                <a:cubicBezTo>
                  <a:pt x="5056318" y="36776"/>
                  <a:pt x="5088636" y="63151"/>
                  <a:pt x="5088636" y="115900"/>
                </a:cubicBezTo>
                <a:cubicBezTo>
                  <a:pt x="5088636" y="173850"/>
                  <a:pt x="5054088" y="237744"/>
                  <a:pt x="4984995" y="307581"/>
                </a:cubicBezTo>
                <a:cubicBezTo>
                  <a:pt x="4955277" y="338785"/>
                  <a:pt x="4902527" y="384291"/>
                  <a:pt x="4826746" y="444098"/>
                </a:cubicBezTo>
                <a:cubicBezTo>
                  <a:pt x="4750965" y="503906"/>
                  <a:pt x="4643981" y="569842"/>
                  <a:pt x="4505792" y="641909"/>
                </a:cubicBezTo>
                <a:cubicBezTo>
                  <a:pt x="4537739" y="645623"/>
                  <a:pt x="4594575" y="661040"/>
                  <a:pt x="4676299" y="688157"/>
                </a:cubicBezTo>
                <a:cubicBezTo>
                  <a:pt x="4758023" y="715275"/>
                  <a:pt x="4824146" y="728834"/>
                  <a:pt x="4874667" y="728834"/>
                </a:cubicBezTo>
                <a:cubicBezTo>
                  <a:pt x="4902899" y="728834"/>
                  <a:pt x="4930017" y="723262"/>
                  <a:pt x="4956020" y="712117"/>
                </a:cubicBezTo>
                <a:cubicBezTo>
                  <a:pt x="4988710" y="698744"/>
                  <a:pt x="5005054" y="679056"/>
                  <a:pt x="5005054" y="653053"/>
                </a:cubicBezTo>
                <a:cubicBezTo>
                  <a:pt x="5005054" y="623335"/>
                  <a:pt x="4982394" y="600303"/>
                  <a:pt x="4937074" y="583959"/>
                </a:cubicBezTo>
                <a:cubicBezTo>
                  <a:pt x="4931131" y="581730"/>
                  <a:pt x="4928159" y="578758"/>
                  <a:pt x="4928159" y="575043"/>
                </a:cubicBezTo>
                <a:cubicBezTo>
                  <a:pt x="4928159" y="565385"/>
                  <a:pt x="4934474" y="562413"/>
                  <a:pt x="4947104" y="566128"/>
                </a:cubicBezTo>
                <a:cubicBezTo>
                  <a:pt x="5008768" y="583959"/>
                  <a:pt x="5039601" y="613677"/>
                  <a:pt x="5039601" y="655282"/>
                </a:cubicBezTo>
                <a:cubicBezTo>
                  <a:pt x="5039601" y="664011"/>
                  <a:pt x="5038418" y="672312"/>
                  <a:pt x="5036049" y="680182"/>
                </a:cubicBezTo>
                <a:lnTo>
                  <a:pt x="5033170" y="686212"/>
                </a:lnTo>
                <a:lnTo>
                  <a:pt x="5037384" y="684466"/>
                </a:lnTo>
                <a:cubicBezTo>
                  <a:pt x="5058976" y="675968"/>
                  <a:pt x="5090388" y="664754"/>
                  <a:pt x="5131622" y="650824"/>
                </a:cubicBezTo>
                <a:cubicBezTo>
                  <a:pt x="5224491" y="480688"/>
                  <a:pt x="5317731" y="310924"/>
                  <a:pt x="5411343" y="141532"/>
                </a:cubicBezTo>
                <a:cubicBezTo>
                  <a:pt x="5370481" y="166792"/>
                  <a:pt x="5318474" y="191309"/>
                  <a:pt x="5255324" y="215084"/>
                </a:cubicBezTo>
                <a:cubicBezTo>
                  <a:pt x="5244179" y="219542"/>
                  <a:pt x="5238607" y="215827"/>
                  <a:pt x="5238607" y="203940"/>
                </a:cubicBezTo>
                <a:cubicBezTo>
                  <a:pt x="5238607" y="197996"/>
                  <a:pt x="5241950" y="193167"/>
                  <a:pt x="5248637" y="189452"/>
                </a:cubicBezTo>
                <a:cubicBezTo>
                  <a:pt x="5299157" y="170878"/>
                  <a:pt x="5369366" y="126301"/>
                  <a:pt x="5459263" y="55721"/>
                </a:cubicBezTo>
                <a:lnTo>
                  <a:pt x="5465950" y="44577"/>
                </a:lnTo>
                <a:cubicBezTo>
                  <a:pt x="5473379" y="30461"/>
                  <a:pt x="5488981" y="23403"/>
                  <a:pt x="5512756" y="23403"/>
                </a:cubicBezTo>
                <a:close/>
                <a:moveTo>
                  <a:pt x="2255206" y="23403"/>
                </a:moveTo>
                <a:cubicBezTo>
                  <a:pt x="2278980" y="23403"/>
                  <a:pt x="2290868" y="28975"/>
                  <a:pt x="2290868" y="40119"/>
                </a:cubicBezTo>
                <a:cubicBezTo>
                  <a:pt x="2290868" y="42348"/>
                  <a:pt x="2289753" y="45320"/>
                  <a:pt x="2287524" y="49035"/>
                </a:cubicBezTo>
                <a:lnTo>
                  <a:pt x="1928679" y="641909"/>
                </a:lnTo>
                <a:cubicBezTo>
                  <a:pt x="1979200" y="632993"/>
                  <a:pt x="2032321" y="628536"/>
                  <a:pt x="2088042" y="628536"/>
                </a:cubicBezTo>
                <a:cubicBezTo>
                  <a:pt x="2096214" y="628536"/>
                  <a:pt x="2100301" y="632622"/>
                  <a:pt x="2100301" y="640794"/>
                </a:cubicBezTo>
                <a:cubicBezTo>
                  <a:pt x="2100301" y="651196"/>
                  <a:pt x="2094729" y="656396"/>
                  <a:pt x="2083584" y="656396"/>
                </a:cubicBezTo>
                <a:cubicBezTo>
                  <a:pt x="2033807" y="656396"/>
                  <a:pt x="1980686" y="665312"/>
                  <a:pt x="1924222" y="683142"/>
                </a:cubicBezTo>
                <a:cubicBezTo>
                  <a:pt x="1896733" y="692801"/>
                  <a:pt x="1864228" y="705059"/>
                  <a:pt x="1826709" y="719918"/>
                </a:cubicBezTo>
                <a:cubicBezTo>
                  <a:pt x="1789191" y="734777"/>
                  <a:pt x="1769131" y="742207"/>
                  <a:pt x="1766530" y="742207"/>
                </a:cubicBezTo>
                <a:cubicBezTo>
                  <a:pt x="1763930" y="742207"/>
                  <a:pt x="1760773" y="739421"/>
                  <a:pt x="1757058" y="733849"/>
                </a:cubicBezTo>
                <a:cubicBezTo>
                  <a:pt x="1753343" y="728277"/>
                  <a:pt x="1751486" y="720476"/>
                  <a:pt x="1751486" y="710446"/>
                </a:cubicBezTo>
                <a:cubicBezTo>
                  <a:pt x="1751486" y="700416"/>
                  <a:pt x="1754829" y="694287"/>
                  <a:pt x="1761516" y="692058"/>
                </a:cubicBezTo>
                <a:cubicBezTo>
                  <a:pt x="1781575" y="683142"/>
                  <a:pt x="1819094" y="669398"/>
                  <a:pt x="1874072" y="650824"/>
                </a:cubicBezTo>
                <a:cubicBezTo>
                  <a:pt x="1966941" y="480688"/>
                  <a:pt x="2060181" y="310924"/>
                  <a:pt x="2153793" y="141532"/>
                </a:cubicBezTo>
                <a:cubicBezTo>
                  <a:pt x="2112931" y="166792"/>
                  <a:pt x="2060924" y="191309"/>
                  <a:pt x="1997774" y="215084"/>
                </a:cubicBezTo>
                <a:cubicBezTo>
                  <a:pt x="1986629" y="219542"/>
                  <a:pt x="1981057" y="215827"/>
                  <a:pt x="1981057" y="203940"/>
                </a:cubicBezTo>
                <a:cubicBezTo>
                  <a:pt x="1981057" y="197996"/>
                  <a:pt x="1984401" y="193167"/>
                  <a:pt x="1991087" y="189452"/>
                </a:cubicBezTo>
                <a:cubicBezTo>
                  <a:pt x="2041608" y="170878"/>
                  <a:pt x="2111816" y="126301"/>
                  <a:pt x="2201713" y="55721"/>
                </a:cubicBezTo>
                <a:lnTo>
                  <a:pt x="2208400" y="44577"/>
                </a:lnTo>
                <a:cubicBezTo>
                  <a:pt x="2215830" y="30461"/>
                  <a:pt x="2231432" y="23403"/>
                  <a:pt x="2255206" y="23403"/>
                </a:cubicBezTo>
                <a:close/>
                <a:moveTo>
                  <a:pt x="1864681" y="23403"/>
                </a:moveTo>
                <a:cubicBezTo>
                  <a:pt x="1888455" y="23403"/>
                  <a:pt x="1900342" y="28975"/>
                  <a:pt x="1900342" y="40119"/>
                </a:cubicBezTo>
                <a:cubicBezTo>
                  <a:pt x="1900342" y="42348"/>
                  <a:pt x="1899228" y="45320"/>
                  <a:pt x="1896999" y="49035"/>
                </a:cubicBezTo>
                <a:lnTo>
                  <a:pt x="1538154" y="641909"/>
                </a:lnTo>
                <a:cubicBezTo>
                  <a:pt x="1588675" y="632993"/>
                  <a:pt x="1641796" y="628536"/>
                  <a:pt x="1697517" y="628536"/>
                </a:cubicBezTo>
                <a:cubicBezTo>
                  <a:pt x="1705690" y="628536"/>
                  <a:pt x="1709776" y="632622"/>
                  <a:pt x="1709776" y="640794"/>
                </a:cubicBezTo>
                <a:cubicBezTo>
                  <a:pt x="1709776" y="651196"/>
                  <a:pt x="1704204" y="656396"/>
                  <a:pt x="1693059" y="656396"/>
                </a:cubicBezTo>
                <a:cubicBezTo>
                  <a:pt x="1643282" y="656396"/>
                  <a:pt x="1590161" y="665312"/>
                  <a:pt x="1533697" y="683142"/>
                </a:cubicBezTo>
                <a:cubicBezTo>
                  <a:pt x="1506208" y="692801"/>
                  <a:pt x="1473703" y="705059"/>
                  <a:pt x="1436184" y="719918"/>
                </a:cubicBezTo>
                <a:cubicBezTo>
                  <a:pt x="1398665" y="734777"/>
                  <a:pt x="1378606" y="742207"/>
                  <a:pt x="1376005" y="742207"/>
                </a:cubicBezTo>
                <a:cubicBezTo>
                  <a:pt x="1373405" y="742207"/>
                  <a:pt x="1370248" y="739421"/>
                  <a:pt x="1366533" y="733849"/>
                </a:cubicBezTo>
                <a:cubicBezTo>
                  <a:pt x="1362818" y="728277"/>
                  <a:pt x="1360961" y="720476"/>
                  <a:pt x="1360961" y="710446"/>
                </a:cubicBezTo>
                <a:cubicBezTo>
                  <a:pt x="1360961" y="700416"/>
                  <a:pt x="1364304" y="694287"/>
                  <a:pt x="1370991" y="692058"/>
                </a:cubicBezTo>
                <a:cubicBezTo>
                  <a:pt x="1391050" y="683142"/>
                  <a:pt x="1428569" y="669398"/>
                  <a:pt x="1483547" y="650824"/>
                </a:cubicBezTo>
                <a:cubicBezTo>
                  <a:pt x="1576416" y="480688"/>
                  <a:pt x="1669656" y="310924"/>
                  <a:pt x="1763268" y="141532"/>
                </a:cubicBezTo>
                <a:cubicBezTo>
                  <a:pt x="1722406" y="166792"/>
                  <a:pt x="1670400" y="191309"/>
                  <a:pt x="1607249" y="215084"/>
                </a:cubicBezTo>
                <a:cubicBezTo>
                  <a:pt x="1596104" y="219542"/>
                  <a:pt x="1590532" y="215827"/>
                  <a:pt x="1590532" y="203940"/>
                </a:cubicBezTo>
                <a:cubicBezTo>
                  <a:pt x="1590532" y="197996"/>
                  <a:pt x="1593876" y="193167"/>
                  <a:pt x="1600562" y="189452"/>
                </a:cubicBezTo>
                <a:cubicBezTo>
                  <a:pt x="1651083" y="170878"/>
                  <a:pt x="1721292" y="126301"/>
                  <a:pt x="1811188" y="55721"/>
                </a:cubicBezTo>
                <a:lnTo>
                  <a:pt x="1817875" y="44577"/>
                </a:lnTo>
                <a:cubicBezTo>
                  <a:pt x="1825304" y="30461"/>
                  <a:pt x="1840906" y="23403"/>
                  <a:pt x="1864681" y="23403"/>
                </a:cubicBezTo>
                <a:close/>
                <a:moveTo>
                  <a:pt x="4264352" y="0"/>
                </a:moveTo>
                <a:cubicBezTo>
                  <a:pt x="4320073" y="0"/>
                  <a:pt x="4347934" y="10401"/>
                  <a:pt x="4347934" y="31204"/>
                </a:cubicBezTo>
                <a:cubicBezTo>
                  <a:pt x="4346448" y="41605"/>
                  <a:pt x="4336790" y="43277"/>
                  <a:pt x="4318959" y="36219"/>
                </a:cubicBezTo>
                <a:cubicBezTo>
                  <a:pt x="4301128" y="29161"/>
                  <a:pt x="4286827" y="25632"/>
                  <a:pt x="4276054" y="25632"/>
                </a:cubicBezTo>
                <a:cubicBezTo>
                  <a:pt x="4265281" y="25632"/>
                  <a:pt x="4259151" y="25632"/>
                  <a:pt x="4257666" y="25632"/>
                </a:cubicBezTo>
                <a:cubicBezTo>
                  <a:pt x="4280697" y="33061"/>
                  <a:pt x="4301871" y="46063"/>
                  <a:pt x="4321188" y="64637"/>
                </a:cubicBezTo>
                <a:cubicBezTo>
                  <a:pt x="4362793" y="104013"/>
                  <a:pt x="4383596" y="153048"/>
                  <a:pt x="4383596" y="211741"/>
                </a:cubicBezTo>
                <a:cubicBezTo>
                  <a:pt x="4383596" y="270434"/>
                  <a:pt x="4367251" y="330241"/>
                  <a:pt x="4334561" y="391163"/>
                </a:cubicBezTo>
                <a:cubicBezTo>
                  <a:pt x="4301871" y="452085"/>
                  <a:pt x="4258037" y="506692"/>
                  <a:pt x="4203059" y="554984"/>
                </a:cubicBezTo>
                <a:cubicBezTo>
                  <a:pt x="4074528" y="669398"/>
                  <a:pt x="3946741" y="726605"/>
                  <a:pt x="3819696" y="726605"/>
                </a:cubicBezTo>
                <a:cubicBezTo>
                  <a:pt x="3804838" y="726605"/>
                  <a:pt x="3790722" y="725491"/>
                  <a:pt x="3777349" y="723262"/>
                </a:cubicBezTo>
                <a:cubicBezTo>
                  <a:pt x="3715684" y="715089"/>
                  <a:pt x="3684851" y="671627"/>
                  <a:pt x="3684851" y="592874"/>
                </a:cubicBezTo>
                <a:cubicBezTo>
                  <a:pt x="3684851" y="514121"/>
                  <a:pt x="3713826" y="427568"/>
                  <a:pt x="3771776" y="333213"/>
                </a:cubicBezTo>
                <a:cubicBezTo>
                  <a:pt x="3807438" y="273777"/>
                  <a:pt x="3857773" y="216198"/>
                  <a:pt x="3922781" y="160477"/>
                </a:cubicBezTo>
                <a:cubicBezTo>
                  <a:pt x="3987789" y="104756"/>
                  <a:pt x="4053354" y="62036"/>
                  <a:pt x="4119477" y="32318"/>
                </a:cubicBezTo>
                <a:cubicBezTo>
                  <a:pt x="4116505" y="29346"/>
                  <a:pt x="4115019" y="26375"/>
                  <a:pt x="4115019" y="23403"/>
                </a:cubicBezTo>
                <a:cubicBezTo>
                  <a:pt x="4115019" y="14487"/>
                  <a:pt x="4127278" y="10030"/>
                  <a:pt x="4151795" y="10030"/>
                </a:cubicBezTo>
                <a:cubicBezTo>
                  <a:pt x="4159225" y="10030"/>
                  <a:pt x="4168140" y="10401"/>
                  <a:pt x="4178542" y="11144"/>
                </a:cubicBezTo>
                <a:cubicBezTo>
                  <a:pt x="4200087" y="3715"/>
                  <a:pt x="4228691" y="0"/>
                  <a:pt x="4264352" y="0"/>
                </a:cubicBezTo>
                <a:close/>
                <a:moveTo>
                  <a:pt x="1340177" y="0"/>
                </a:moveTo>
                <a:cubicBezTo>
                  <a:pt x="1395898" y="0"/>
                  <a:pt x="1423759" y="10401"/>
                  <a:pt x="1423759" y="31204"/>
                </a:cubicBezTo>
                <a:cubicBezTo>
                  <a:pt x="1422273" y="41605"/>
                  <a:pt x="1412615" y="43277"/>
                  <a:pt x="1394784" y="36219"/>
                </a:cubicBezTo>
                <a:cubicBezTo>
                  <a:pt x="1376953" y="29161"/>
                  <a:pt x="1362651" y="25632"/>
                  <a:pt x="1351879" y="25632"/>
                </a:cubicBezTo>
                <a:cubicBezTo>
                  <a:pt x="1341106" y="25632"/>
                  <a:pt x="1334977" y="25632"/>
                  <a:pt x="1333491" y="25632"/>
                </a:cubicBezTo>
                <a:cubicBezTo>
                  <a:pt x="1356522" y="33061"/>
                  <a:pt x="1377696" y="46063"/>
                  <a:pt x="1397013" y="64637"/>
                </a:cubicBezTo>
                <a:cubicBezTo>
                  <a:pt x="1438618" y="104013"/>
                  <a:pt x="1459421" y="153048"/>
                  <a:pt x="1459421" y="211741"/>
                </a:cubicBezTo>
                <a:cubicBezTo>
                  <a:pt x="1459421" y="270434"/>
                  <a:pt x="1443076" y="330241"/>
                  <a:pt x="1410386" y="391163"/>
                </a:cubicBezTo>
                <a:cubicBezTo>
                  <a:pt x="1377696" y="452085"/>
                  <a:pt x="1333862" y="506692"/>
                  <a:pt x="1278884" y="554984"/>
                </a:cubicBezTo>
                <a:cubicBezTo>
                  <a:pt x="1150353" y="669398"/>
                  <a:pt x="1022566" y="726605"/>
                  <a:pt x="895522" y="726605"/>
                </a:cubicBezTo>
                <a:cubicBezTo>
                  <a:pt x="880663" y="726605"/>
                  <a:pt x="866547" y="725491"/>
                  <a:pt x="853174" y="723262"/>
                </a:cubicBezTo>
                <a:cubicBezTo>
                  <a:pt x="791509" y="715089"/>
                  <a:pt x="760676" y="671627"/>
                  <a:pt x="760676" y="592874"/>
                </a:cubicBezTo>
                <a:cubicBezTo>
                  <a:pt x="760676" y="514121"/>
                  <a:pt x="789651" y="427568"/>
                  <a:pt x="847601" y="333213"/>
                </a:cubicBezTo>
                <a:cubicBezTo>
                  <a:pt x="883263" y="273777"/>
                  <a:pt x="933598" y="216198"/>
                  <a:pt x="998606" y="160477"/>
                </a:cubicBezTo>
                <a:cubicBezTo>
                  <a:pt x="1063614" y="104756"/>
                  <a:pt x="1129180" y="62036"/>
                  <a:pt x="1195302" y="32318"/>
                </a:cubicBezTo>
                <a:cubicBezTo>
                  <a:pt x="1192330" y="29346"/>
                  <a:pt x="1190844" y="26375"/>
                  <a:pt x="1190844" y="23403"/>
                </a:cubicBezTo>
                <a:cubicBezTo>
                  <a:pt x="1190844" y="14487"/>
                  <a:pt x="1203103" y="10030"/>
                  <a:pt x="1227620" y="10030"/>
                </a:cubicBezTo>
                <a:cubicBezTo>
                  <a:pt x="1235050" y="10030"/>
                  <a:pt x="1243965" y="10401"/>
                  <a:pt x="1254367" y="11144"/>
                </a:cubicBezTo>
                <a:cubicBezTo>
                  <a:pt x="1275912" y="3715"/>
                  <a:pt x="1304516" y="0"/>
                  <a:pt x="13401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90711"/>
      </p:ext>
    </p:extLst>
  </p:cSld>
  <p:clrMapOvr>
    <a:masterClrMapping/>
  </p:clrMapOvr>
  <p:transition spd="slow" advClick="0" advTm="3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896D5D-9E5C-49BF-931C-7B8936DB8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4"/>
          <a:stretch/>
        </p:blipFill>
        <p:spPr>
          <a:xfrm>
            <a:off x="538480" y="1558856"/>
            <a:ext cx="587248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4317BBC-D22C-47F2-A47D-E0AF4288D8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r="6296" b="5202"/>
          <a:stretch/>
        </p:blipFill>
        <p:spPr>
          <a:xfrm>
            <a:off x="6096000" y="609599"/>
            <a:ext cx="5486400" cy="403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42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BEDA02-D782-4FD9-BAE5-A40C8DF27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8" t="12995" r="15320" b="7624"/>
          <a:stretch/>
        </p:blipFill>
        <p:spPr>
          <a:xfrm>
            <a:off x="1862162" y="3657600"/>
            <a:ext cx="3390588" cy="2834640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CBFC-EF79-44B5-B9CE-235FFE741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1" t="15543" r="20377"/>
          <a:stretch/>
        </p:blipFill>
        <p:spPr>
          <a:xfrm>
            <a:off x="5720071" y="365760"/>
            <a:ext cx="4751956" cy="6126480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0D369-F2CB-4C9A-BF65-9D2BBB351C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7026" r="15119" b="8406"/>
          <a:stretch/>
        </p:blipFill>
        <p:spPr>
          <a:xfrm>
            <a:off x="1862162" y="365760"/>
            <a:ext cx="3390588" cy="2763520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999186166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5AE1DE-937D-45A1-8176-872199C20AF8}"/>
              </a:ext>
            </a:extLst>
          </p:cNvPr>
          <p:cNvSpPr txBox="1"/>
          <p:nvPr/>
        </p:nvSpPr>
        <p:spPr>
          <a:xfrm>
            <a:off x="3525494" y="2912895"/>
            <a:ext cx="5244264" cy="830247"/>
          </a:xfrm>
          <a:custGeom>
            <a:avLst/>
            <a:gdLst/>
            <a:ahLst/>
            <a:cxnLst/>
            <a:rect l="l" t="t" r="r" b="b"/>
            <a:pathLst>
              <a:path w="5244264" h="830247">
                <a:moveTo>
                  <a:pt x="3161585" y="479203"/>
                </a:moveTo>
                <a:cubicBezTo>
                  <a:pt x="3155642" y="479203"/>
                  <a:pt x="3150070" y="480874"/>
                  <a:pt x="3144869" y="484218"/>
                </a:cubicBezTo>
                <a:cubicBezTo>
                  <a:pt x="3139668" y="487561"/>
                  <a:pt x="3134468" y="494805"/>
                  <a:pt x="3129267" y="505949"/>
                </a:cubicBezTo>
                <a:cubicBezTo>
                  <a:pt x="3124067" y="517093"/>
                  <a:pt x="3121466" y="531581"/>
                  <a:pt x="3121466" y="549411"/>
                </a:cubicBezTo>
                <a:cubicBezTo>
                  <a:pt x="3121466" y="606619"/>
                  <a:pt x="3141526" y="655653"/>
                  <a:pt x="3181645" y="696516"/>
                </a:cubicBezTo>
                <a:cubicBezTo>
                  <a:pt x="3201705" y="717318"/>
                  <a:pt x="3228822" y="733292"/>
                  <a:pt x="3262998" y="744436"/>
                </a:cubicBezTo>
                <a:cubicBezTo>
                  <a:pt x="3219907" y="696887"/>
                  <a:pt x="3192418" y="631879"/>
                  <a:pt x="3180531" y="549411"/>
                </a:cubicBezTo>
                <a:cubicBezTo>
                  <a:pt x="3173844" y="502606"/>
                  <a:pt x="3167529" y="479203"/>
                  <a:pt x="3161585" y="479203"/>
                </a:cubicBezTo>
                <a:close/>
                <a:moveTo>
                  <a:pt x="5128922" y="404536"/>
                </a:moveTo>
                <a:cubicBezTo>
                  <a:pt x="5109976" y="404536"/>
                  <a:pt x="5083044" y="419024"/>
                  <a:pt x="5048126" y="447999"/>
                </a:cubicBezTo>
                <a:cubicBezTo>
                  <a:pt x="5001320" y="486632"/>
                  <a:pt x="4964916" y="527123"/>
                  <a:pt x="4938912" y="569471"/>
                </a:cubicBezTo>
                <a:cubicBezTo>
                  <a:pt x="4943370" y="570957"/>
                  <a:pt x="4948199" y="571700"/>
                  <a:pt x="4953400" y="571700"/>
                </a:cubicBezTo>
                <a:cubicBezTo>
                  <a:pt x="4981632" y="571700"/>
                  <a:pt x="5019336" y="556655"/>
                  <a:pt x="5066514" y="526566"/>
                </a:cubicBezTo>
                <a:cubicBezTo>
                  <a:pt x="5113691" y="496476"/>
                  <a:pt x="5143224" y="463601"/>
                  <a:pt x="5155110" y="427939"/>
                </a:cubicBezTo>
                <a:cubicBezTo>
                  <a:pt x="5156596" y="424224"/>
                  <a:pt x="5157339" y="420881"/>
                  <a:pt x="5157339" y="417909"/>
                </a:cubicBezTo>
                <a:cubicBezTo>
                  <a:pt x="5157339" y="408994"/>
                  <a:pt x="5147866" y="404536"/>
                  <a:pt x="5128922" y="404536"/>
                </a:cubicBezTo>
                <a:close/>
                <a:moveTo>
                  <a:pt x="4509797" y="404536"/>
                </a:moveTo>
                <a:cubicBezTo>
                  <a:pt x="4490852" y="404536"/>
                  <a:pt x="4463920" y="419024"/>
                  <a:pt x="4429001" y="447999"/>
                </a:cubicBezTo>
                <a:cubicBezTo>
                  <a:pt x="4382195" y="486632"/>
                  <a:pt x="4345791" y="527123"/>
                  <a:pt x="4319787" y="569471"/>
                </a:cubicBezTo>
                <a:cubicBezTo>
                  <a:pt x="4324245" y="570957"/>
                  <a:pt x="4329075" y="571700"/>
                  <a:pt x="4334275" y="571700"/>
                </a:cubicBezTo>
                <a:cubicBezTo>
                  <a:pt x="4362507" y="571700"/>
                  <a:pt x="4400212" y="556655"/>
                  <a:pt x="4447389" y="526566"/>
                </a:cubicBezTo>
                <a:cubicBezTo>
                  <a:pt x="4494566" y="496476"/>
                  <a:pt x="4524099" y="463601"/>
                  <a:pt x="4535986" y="427939"/>
                </a:cubicBezTo>
                <a:cubicBezTo>
                  <a:pt x="4537472" y="424224"/>
                  <a:pt x="4538215" y="420881"/>
                  <a:pt x="4538215" y="417909"/>
                </a:cubicBezTo>
                <a:cubicBezTo>
                  <a:pt x="4538215" y="408994"/>
                  <a:pt x="4528742" y="404536"/>
                  <a:pt x="4509797" y="404536"/>
                </a:cubicBezTo>
                <a:close/>
                <a:moveTo>
                  <a:pt x="1372762" y="385591"/>
                </a:moveTo>
                <a:cubicBezTo>
                  <a:pt x="1327442" y="385591"/>
                  <a:pt x="1267263" y="420695"/>
                  <a:pt x="1192225" y="490904"/>
                </a:cubicBezTo>
                <a:cubicBezTo>
                  <a:pt x="1117187" y="561113"/>
                  <a:pt x="1079668" y="619249"/>
                  <a:pt x="1079668" y="665312"/>
                </a:cubicBezTo>
                <a:cubicBezTo>
                  <a:pt x="1079668" y="692058"/>
                  <a:pt x="1088955" y="705431"/>
                  <a:pt x="1107529" y="705431"/>
                </a:cubicBezTo>
                <a:cubicBezTo>
                  <a:pt x="1150620" y="705431"/>
                  <a:pt x="1209313" y="658254"/>
                  <a:pt x="1283608" y="563899"/>
                </a:cubicBezTo>
                <a:lnTo>
                  <a:pt x="1401737" y="401193"/>
                </a:lnTo>
                <a:cubicBezTo>
                  <a:pt x="1395794" y="390792"/>
                  <a:pt x="1386135" y="385591"/>
                  <a:pt x="1372762" y="385591"/>
                </a:cubicBezTo>
                <a:close/>
                <a:moveTo>
                  <a:pt x="5127250" y="372218"/>
                </a:moveTo>
                <a:cubicBezTo>
                  <a:pt x="5144338" y="372218"/>
                  <a:pt x="5158268" y="376861"/>
                  <a:pt x="5169040" y="386148"/>
                </a:cubicBezTo>
                <a:cubicBezTo>
                  <a:pt x="5179814" y="395435"/>
                  <a:pt x="5185200" y="406765"/>
                  <a:pt x="5185200" y="420138"/>
                </a:cubicBezTo>
                <a:cubicBezTo>
                  <a:pt x="5185200" y="461743"/>
                  <a:pt x="5153810" y="501491"/>
                  <a:pt x="5091031" y="539382"/>
                </a:cubicBezTo>
                <a:cubicBezTo>
                  <a:pt x="5028252" y="577272"/>
                  <a:pt x="4977174" y="596217"/>
                  <a:pt x="4937798" y="596217"/>
                </a:cubicBezTo>
                <a:cubicBezTo>
                  <a:pt x="4931854" y="596217"/>
                  <a:pt x="4926653" y="595474"/>
                  <a:pt x="4922196" y="593988"/>
                </a:cubicBezTo>
                <a:cubicBezTo>
                  <a:pt x="4911051" y="614048"/>
                  <a:pt x="4905480" y="635222"/>
                  <a:pt x="4905480" y="657511"/>
                </a:cubicBezTo>
                <a:cubicBezTo>
                  <a:pt x="4905480" y="696144"/>
                  <a:pt x="4923868" y="715461"/>
                  <a:pt x="4960644" y="715461"/>
                </a:cubicBezTo>
                <a:cubicBezTo>
                  <a:pt x="4997419" y="715461"/>
                  <a:pt x="5045154" y="690572"/>
                  <a:pt x="5103847" y="640794"/>
                </a:cubicBezTo>
                <a:cubicBezTo>
                  <a:pt x="5149167" y="604390"/>
                  <a:pt x="5187800" y="565756"/>
                  <a:pt x="5219747" y="524894"/>
                </a:cubicBezTo>
                <a:cubicBezTo>
                  <a:pt x="5226434" y="515979"/>
                  <a:pt x="5232192" y="511521"/>
                  <a:pt x="5237021" y="511521"/>
                </a:cubicBezTo>
                <a:cubicBezTo>
                  <a:pt x="5241850" y="511521"/>
                  <a:pt x="5244264" y="513750"/>
                  <a:pt x="5244264" y="518208"/>
                </a:cubicBezTo>
                <a:cubicBezTo>
                  <a:pt x="5244264" y="522665"/>
                  <a:pt x="5241292" y="528980"/>
                  <a:pt x="5235349" y="537153"/>
                </a:cubicBezTo>
                <a:cubicBezTo>
                  <a:pt x="5195230" y="589902"/>
                  <a:pt x="5146938" y="636708"/>
                  <a:pt x="5090474" y="677570"/>
                </a:cubicBezTo>
                <a:cubicBezTo>
                  <a:pt x="5034010" y="718433"/>
                  <a:pt x="4986090" y="738864"/>
                  <a:pt x="4946713" y="738864"/>
                </a:cubicBezTo>
                <a:cubicBezTo>
                  <a:pt x="4938541" y="738864"/>
                  <a:pt x="4931111" y="737749"/>
                  <a:pt x="4924424" y="735520"/>
                </a:cubicBezTo>
                <a:cubicBezTo>
                  <a:pt x="4876876" y="722147"/>
                  <a:pt x="4853102" y="695401"/>
                  <a:pt x="4853102" y="655282"/>
                </a:cubicBezTo>
                <a:cubicBezTo>
                  <a:pt x="4853102" y="603275"/>
                  <a:pt x="4885791" y="543096"/>
                  <a:pt x="4951171" y="474745"/>
                </a:cubicBezTo>
                <a:cubicBezTo>
                  <a:pt x="5016550" y="406394"/>
                  <a:pt x="5075244" y="372218"/>
                  <a:pt x="5127250" y="372218"/>
                </a:cubicBezTo>
                <a:close/>
                <a:moveTo>
                  <a:pt x="2157574" y="357730"/>
                </a:moveTo>
                <a:cubicBezTo>
                  <a:pt x="2116712" y="388191"/>
                  <a:pt x="2073064" y="427568"/>
                  <a:pt x="2026629" y="475859"/>
                </a:cubicBezTo>
                <a:cubicBezTo>
                  <a:pt x="1980195" y="524151"/>
                  <a:pt x="1956235" y="556098"/>
                  <a:pt x="1954749" y="571700"/>
                </a:cubicBezTo>
                <a:cubicBezTo>
                  <a:pt x="1954006" y="576158"/>
                  <a:pt x="1953635" y="580244"/>
                  <a:pt x="1953635" y="583959"/>
                </a:cubicBezTo>
                <a:cubicBezTo>
                  <a:pt x="1953635" y="609219"/>
                  <a:pt x="1961993" y="629836"/>
                  <a:pt x="1978709" y="645809"/>
                </a:cubicBezTo>
                <a:cubicBezTo>
                  <a:pt x="1995425" y="661783"/>
                  <a:pt x="2014185" y="669769"/>
                  <a:pt x="2034988" y="669769"/>
                </a:cubicBezTo>
                <a:cubicBezTo>
                  <a:pt x="2055790" y="669769"/>
                  <a:pt x="2071764" y="665683"/>
                  <a:pt x="2082908" y="657511"/>
                </a:cubicBezTo>
                <a:cubicBezTo>
                  <a:pt x="2097767" y="649338"/>
                  <a:pt x="2112440" y="615163"/>
                  <a:pt x="2126928" y="554984"/>
                </a:cubicBezTo>
                <a:cubicBezTo>
                  <a:pt x="2141415" y="494805"/>
                  <a:pt x="2150145" y="441684"/>
                  <a:pt x="2153116" y="395621"/>
                </a:cubicBezTo>
                <a:close/>
                <a:moveTo>
                  <a:pt x="1757524" y="357730"/>
                </a:moveTo>
                <a:cubicBezTo>
                  <a:pt x="1716662" y="388191"/>
                  <a:pt x="1673014" y="427568"/>
                  <a:pt x="1626579" y="475859"/>
                </a:cubicBezTo>
                <a:cubicBezTo>
                  <a:pt x="1580145" y="524151"/>
                  <a:pt x="1556185" y="556098"/>
                  <a:pt x="1554699" y="571700"/>
                </a:cubicBezTo>
                <a:cubicBezTo>
                  <a:pt x="1553956" y="576158"/>
                  <a:pt x="1553585" y="580244"/>
                  <a:pt x="1553585" y="583959"/>
                </a:cubicBezTo>
                <a:cubicBezTo>
                  <a:pt x="1553585" y="609219"/>
                  <a:pt x="1561943" y="629836"/>
                  <a:pt x="1578659" y="645809"/>
                </a:cubicBezTo>
                <a:cubicBezTo>
                  <a:pt x="1595376" y="661783"/>
                  <a:pt x="1614135" y="669769"/>
                  <a:pt x="1634938" y="669769"/>
                </a:cubicBezTo>
                <a:cubicBezTo>
                  <a:pt x="1655740" y="669769"/>
                  <a:pt x="1671714" y="665683"/>
                  <a:pt x="1682858" y="657511"/>
                </a:cubicBezTo>
                <a:cubicBezTo>
                  <a:pt x="1697717" y="649338"/>
                  <a:pt x="1712390" y="615163"/>
                  <a:pt x="1726878" y="554984"/>
                </a:cubicBezTo>
                <a:cubicBezTo>
                  <a:pt x="1741365" y="494805"/>
                  <a:pt x="1750095" y="441684"/>
                  <a:pt x="1753067" y="395621"/>
                </a:cubicBezTo>
                <a:close/>
                <a:moveTo>
                  <a:pt x="2540908" y="269691"/>
                </a:moveTo>
                <a:cubicBezTo>
                  <a:pt x="2552052" y="269691"/>
                  <a:pt x="2562639" y="273220"/>
                  <a:pt x="2572669" y="280278"/>
                </a:cubicBezTo>
                <a:cubicBezTo>
                  <a:pt x="2582699" y="287336"/>
                  <a:pt x="2587714" y="295694"/>
                  <a:pt x="2587714" y="305352"/>
                </a:cubicBezTo>
                <a:cubicBezTo>
                  <a:pt x="2587714" y="315011"/>
                  <a:pt x="2583070" y="323369"/>
                  <a:pt x="2573783" y="330427"/>
                </a:cubicBezTo>
                <a:cubicBezTo>
                  <a:pt x="2564497" y="337485"/>
                  <a:pt x="2554281" y="341014"/>
                  <a:pt x="2543137" y="341014"/>
                </a:cubicBezTo>
                <a:cubicBezTo>
                  <a:pt x="2531993" y="341014"/>
                  <a:pt x="2521777" y="336928"/>
                  <a:pt x="2512490" y="328755"/>
                </a:cubicBezTo>
                <a:cubicBezTo>
                  <a:pt x="2503203" y="320583"/>
                  <a:pt x="2498560" y="311296"/>
                  <a:pt x="2498560" y="300895"/>
                </a:cubicBezTo>
                <a:cubicBezTo>
                  <a:pt x="2498560" y="280092"/>
                  <a:pt x="2512676" y="269691"/>
                  <a:pt x="2540908" y="269691"/>
                </a:cubicBezTo>
                <a:close/>
                <a:moveTo>
                  <a:pt x="4161377" y="261890"/>
                </a:moveTo>
                <a:cubicBezTo>
                  <a:pt x="4168807" y="261890"/>
                  <a:pt x="4178094" y="264862"/>
                  <a:pt x="4189238" y="270805"/>
                </a:cubicBezTo>
                <a:cubicBezTo>
                  <a:pt x="4200382" y="276749"/>
                  <a:pt x="4205954" y="283807"/>
                  <a:pt x="4205954" y="291979"/>
                </a:cubicBezTo>
                <a:cubicBezTo>
                  <a:pt x="4205954" y="300152"/>
                  <a:pt x="4188124" y="324298"/>
                  <a:pt x="4152462" y="364417"/>
                </a:cubicBezTo>
                <a:cubicBezTo>
                  <a:pt x="4171778" y="365160"/>
                  <a:pt x="4197039" y="365531"/>
                  <a:pt x="4228243" y="365531"/>
                </a:cubicBezTo>
                <a:lnTo>
                  <a:pt x="4388720" y="363302"/>
                </a:lnTo>
                <a:cubicBezTo>
                  <a:pt x="4390949" y="364788"/>
                  <a:pt x="4392063" y="365903"/>
                  <a:pt x="4392063" y="366646"/>
                </a:cubicBezTo>
                <a:cubicBezTo>
                  <a:pt x="4392063" y="373332"/>
                  <a:pt x="4345814" y="382619"/>
                  <a:pt x="4253317" y="394506"/>
                </a:cubicBezTo>
                <a:cubicBezTo>
                  <a:pt x="4160820" y="406394"/>
                  <a:pt x="4110857" y="413452"/>
                  <a:pt x="4103427" y="415680"/>
                </a:cubicBezTo>
                <a:cubicBezTo>
                  <a:pt x="4089311" y="428311"/>
                  <a:pt x="4063308" y="466015"/>
                  <a:pt x="4025417" y="528795"/>
                </a:cubicBezTo>
                <a:cubicBezTo>
                  <a:pt x="3987527" y="591574"/>
                  <a:pt x="3968582" y="637451"/>
                  <a:pt x="3968582" y="666426"/>
                </a:cubicBezTo>
                <a:cubicBezTo>
                  <a:pt x="3968582" y="693915"/>
                  <a:pt x="3987527" y="707660"/>
                  <a:pt x="4025417" y="707660"/>
                </a:cubicBezTo>
                <a:cubicBezTo>
                  <a:pt x="4043248" y="707660"/>
                  <a:pt x="4066651" y="702088"/>
                  <a:pt x="4095626" y="690943"/>
                </a:cubicBezTo>
                <a:cubicBezTo>
                  <a:pt x="4124601" y="679799"/>
                  <a:pt x="4146890" y="669398"/>
                  <a:pt x="4162492" y="659740"/>
                </a:cubicBezTo>
                <a:cubicBezTo>
                  <a:pt x="4183294" y="646738"/>
                  <a:pt x="4204840" y="630672"/>
                  <a:pt x="4227128" y="611541"/>
                </a:cubicBezTo>
                <a:lnTo>
                  <a:pt x="4250411" y="590309"/>
                </a:lnTo>
                <a:lnTo>
                  <a:pt x="4258494" y="571143"/>
                </a:lnTo>
                <a:cubicBezTo>
                  <a:pt x="4274839" y="541053"/>
                  <a:pt x="4299357" y="508921"/>
                  <a:pt x="4332046" y="474745"/>
                </a:cubicBezTo>
                <a:cubicBezTo>
                  <a:pt x="4397426" y="406394"/>
                  <a:pt x="4456119" y="372218"/>
                  <a:pt x="4508125" y="372218"/>
                </a:cubicBezTo>
                <a:cubicBezTo>
                  <a:pt x="4525213" y="372218"/>
                  <a:pt x="4539143" y="376861"/>
                  <a:pt x="4549917" y="386148"/>
                </a:cubicBezTo>
                <a:cubicBezTo>
                  <a:pt x="4560689" y="395435"/>
                  <a:pt x="4566076" y="406765"/>
                  <a:pt x="4566076" y="420138"/>
                </a:cubicBezTo>
                <a:cubicBezTo>
                  <a:pt x="4566076" y="461743"/>
                  <a:pt x="4534686" y="501491"/>
                  <a:pt x="4471906" y="539382"/>
                </a:cubicBezTo>
                <a:cubicBezTo>
                  <a:pt x="4409127" y="577272"/>
                  <a:pt x="4358049" y="596217"/>
                  <a:pt x="4318673" y="596217"/>
                </a:cubicBezTo>
                <a:cubicBezTo>
                  <a:pt x="4312730" y="596217"/>
                  <a:pt x="4307529" y="595474"/>
                  <a:pt x="4303071" y="593988"/>
                </a:cubicBezTo>
                <a:cubicBezTo>
                  <a:pt x="4291927" y="614048"/>
                  <a:pt x="4286355" y="635222"/>
                  <a:pt x="4286355" y="657511"/>
                </a:cubicBezTo>
                <a:cubicBezTo>
                  <a:pt x="4286355" y="696144"/>
                  <a:pt x="4304743" y="715461"/>
                  <a:pt x="4341519" y="715461"/>
                </a:cubicBezTo>
                <a:cubicBezTo>
                  <a:pt x="4378295" y="715461"/>
                  <a:pt x="4426029" y="690572"/>
                  <a:pt x="4484722" y="640794"/>
                </a:cubicBezTo>
                <a:cubicBezTo>
                  <a:pt x="4507382" y="622592"/>
                  <a:pt x="4528371" y="603833"/>
                  <a:pt x="4547687" y="584516"/>
                </a:cubicBezTo>
                <a:lnTo>
                  <a:pt x="4591072" y="535651"/>
                </a:lnTo>
                <a:lnTo>
                  <a:pt x="4595508" y="523780"/>
                </a:lnTo>
                <a:cubicBezTo>
                  <a:pt x="4631169" y="429425"/>
                  <a:pt x="4655687" y="376676"/>
                  <a:pt x="4669060" y="365531"/>
                </a:cubicBezTo>
                <a:cubicBezTo>
                  <a:pt x="4672031" y="362559"/>
                  <a:pt x="4676861" y="361074"/>
                  <a:pt x="4683547" y="361074"/>
                </a:cubicBezTo>
                <a:cubicBezTo>
                  <a:pt x="4690234" y="361074"/>
                  <a:pt x="4697292" y="364603"/>
                  <a:pt x="4704721" y="371661"/>
                </a:cubicBezTo>
                <a:cubicBezTo>
                  <a:pt x="4712151" y="378719"/>
                  <a:pt x="4716237" y="387077"/>
                  <a:pt x="4716980" y="396735"/>
                </a:cubicBezTo>
                <a:cubicBezTo>
                  <a:pt x="4716980" y="397478"/>
                  <a:pt x="4698592" y="440569"/>
                  <a:pt x="4661816" y="526008"/>
                </a:cubicBezTo>
                <a:cubicBezTo>
                  <a:pt x="4625040" y="611448"/>
                  <a:pt x="4607767" y="662340"/>
                  <a:pt x="4609995" y="678685"/>
                </a:cubicBezTo>
                <a:cubicBezTo>
                  <a:pt x="4641942" y="669026"/>
                  <a:pt x="4698964" y="630021"/>
                  <a:pt x="4781059" y="561670"/>
                </a:cubicBezTo>
                <a:cubicBezTo>
                  <a:pt x="4863156" y="493319"/>
                  <a:pt x="4904204" y="432025"/>
                  <a:pt x="4904204" y="377790"/>
                </a:cubicBezTo>
                <a:cubicBezTo>
                  <a:pt x="4904204" y="345100"/>
                  <a:pt x="4887858" y="321326"/>
                  <a:pt x="4855169" y="306467"/>
                </a:cubicBezTo>
                <a:cubicBezTo>
                  <a:pt x="4849969" y="304238"/>
                  <a:pt x="4847368" y="300895"/>
                  <a:pt x="4847368" y="296437"/>
                </a:cubicBezTo>
                <a:cubicBezTo>
                  <a:pt x="4847368" y="289750"/>
                  <a:pt x="4851454" y="286407"/>
                  <a:pt x="4859627" y="286407"/>
                </a:cubicBezTo>
                <a:cubicBezTo>
                  <a:pt x="4881914" y="286407"/>
                  <a:pt x="4900860" y="293837"/>
                  <a:pt x="4916462" y="308696"/>
                </a:cubicBezTo>
                <a:cubicBezTo>
                  <a:pt x="4932064" y="323555"/>
                  <a:pt x="4939864" y="344357"/>
                  <a:pt x="4939864" y="371103"/>
                </a:cubicBezTo>
                <a:cubicBezTo>
                  <a:pt x="4939864" y="429796"/>
                  <a:pt x="4891202" y="503349"/>
                  <a:pt x="4793875" y="591760"/>
                </a:cubicBezTo>
                <a:cubicBezTo>
                  <a:pt x="4711408" y="666055"/>
                  <a:pt x="4644914" y="711375"/>
                  <a:pt x="4594393" y="727719"/>
                </a:cubicBezTo>
                <a:cubicBezTo>
                  <a:pt x="4586221" y="727719"/>
                  <a:pt x="4575448" y="723262"/>
                  <a:pt x="4562075" y="714346"/>
                </a:cubicBezTo>
                <a:cubicBezTo>
                  <a:pt x="4548702" y="705431"/>
                  <a:pt x="4542015" y="697259"/>
                  <a:pt x="4542015" y="689829"/>
                </a:cubicBezTo>
                <a:cubicBezTo>
                  <a:pt x="4542015" y="679613"/>
                  <a:pt x="4548981" y="654162"/>
                  <a:pt x="4562911" y="613473"/>
                </a:cubicBezTo>
                <a:lnTo>
                  <a:pt x="4571321" y="589469"/>
                </a:lnTo>
                <a:lnTo>
                  <a:pt x="4549916" y="611819"/>
                </a:lnTo>
                <a:cubicBezTo>
                  <a:pt x="4525770" y="635222"/>
                  <a:pt x="4499582" y="657139"/>
                  <a:pt x="4471349" y="677570"/>
                </a:cubicBezTo>
                <a:cubicBezTo>
                  <a:pt x="4414885" y="718433"/>
                  <a:pt x="4366965" y="738864"/>
                  <a:pt x="4327588" y="738864"/>
                </a:cubicBezTo>
                <a:cubicBezTo>
                  <a:pt x="4319416" y="738864"/>
                  <a:pt x="4311986" y="737749"/>
                  <a:pt x="4305300" y="735520"/>
                </a:cubicBezTo>
                <a:cubicBezTo>
                  <a:pt x="4257751" y="722147"/>
                  <a:pt x="4233977" y="695401"/>
                  <a:pt x="4233977" y="655282"/>
                </a:cubicBezTo>
                <a:lnTo>
                  <a:pt x="4237647" y="631008"/>
                </a:lnTo>
                <a:lnTo>
                  <a:pt x="4208949" y="654098"/>
                </a:lnTo>
                <a:cubicBezTo>
                  <a:pt x="4197480" y="662502"/>
                  <a:pt x="4185709" y="670327"/>
                  <a:pt x="4173636" y="677570"/>
                </a:cubicBezTo>
                <a:cubicBezTo>
                  <a:pt x="4115686" y="713232"/>
                  <a:pt x="4060336" y="731063"/>
                  <a:pt x="4007586" y="731063"/>
                </a:cubicBezTo>
                <a:cubicBezTo>
                  <a:pt x="3984555" y="731063"/>
                  <a:pt x="3965795" y="726048"/>
                  <a:pt x="3951308" y="716018"/>
                </a:cubicBezTo>
                <a:cubicBezTo>
                  <a:pt x="3936820" y="705988"/>
                  <a:pt x="3929577" y="685743"/>
                  <a:pt x="3929577" y="655282"/>
                </a:cubicBezTo>
                <a:cubicBezTo>
                  <a:pt x="3929577" y="624821"/>
                  <a:pt x="3942950" y="583030"/>
                  <a:pt x="3969696" y="529909"/>
                </a:cubicBezTo>
                <a:cubicBezTo>
                  <a:pt x="3996442" y="476788"/>
                  <a:pt x="4016873" y="437226"/>
                  <a:pt x="4030989" y="411223"/>
                </a:cubicBezTo>
                <a:cubicBezTo>
                  <a:pt x="4020588" y="413452"/>
                  <a:pt x="4011673" y="414566"/>
                  <a:pt x="4004243" y="414566"/>
                </a:cubicBezTo>
                <a:cubicBezTo>
                  <a:pt x="3982698" y="414566"/>
                  <a:pt x="3971925" y="406022"/>
                  <a:pt x="3971925" y="388934"/>
                </a:cubicBezTo>
                <a:cubicBezTo>
                  <a:pt x="3971925" y="376304"/>
                  <a:pt x="3980840" y="367389"/>
                  <a:pt x="3998671" y="362188"/>
                </a:cubicBezTo>
                <a:cubicBezTo>
                  <a:pt x="4000900" y="362188"/>
                  <a:pt x="4004243" y="361817"/>
                  <a:pt x="4008701" y="361074"/>
                </a:cubicBezTo>
                <a:lnTo>
                  <a:pt x="4073337" y="361074"/>
                </a:lnTo>
                <a:cubicBezTo>
                  <a:pt x="4086711" y="343986"/>
                  <a:pt x="4101941" y="324298"/>
                  <a:pt x="4119029" y="302009"/>
                </a:cubicBezTo>
                <a:cubicBezTo>
                  <a:pt x="4139832" y="275263"/>
                  <a:pt x="4153948" y="261890"/>
                  <a:pt x="4161377" y="261890"/>
                </a:cubicBezTo>
                <a:close/>
                <a:moveTo>
                  <a:pt x="1079316" y="169392"/>
                </a:moveTo>
                <a:cubicBezTo>
                  <a:pt x="1086745" y="169392"/>
                  <a:pt x="1094361" y="172179"/>
                  <a:pt x="1102162" y="177751"/>
                </a:cubicBezTo>
                <a:cubicBezTo>
                  <a:pt x="1109963" y="183323"/>
                  <a:pt x="1114234" y="189452"/>
                  <a:pt x="1114977" y="196139"/>
                </a:cubicBezTo>
                <a:cubicBezTo>
                  <a:pt x="1097890" y="219170"/>
                  <a:pt x="1065014" y="263376"/>
                  <a:pt x="1016351" y="328755"/>
                </a:cubicBezTo>
                <a:cubicBezTo>
                  <a:pt x="967688" y="394135"/>
                  <a:pt x="934069" y="441126"/>
                  <a:pt x="915495" y="469730"/>
                </a:cubicBezTo>
                <a:cubicBezTo>
                  <a:pt x="896922" y="498334"/>
                  <a:pt x="882991" y="519693"/>
                  <a:pt x="873704" y="533809"/>
                </a:cubicBezTo>
                <a:cubicBezTo>
                  <a:pt x="864418" y="547926"/>
                  <a:pt x="857545" y="558884"/>
                  <a:pt x="853088" y="566685"/>
                </a:cubicBezTo>
                <a:cubicBezTo>
                  <a:pt x="848630" y="574486"/>
                  <a:pt x="843429" y="584702"/>
                  <a:pt x="837486" y="597332"/>
                </a:cubicBezTo>
                <a:cubicBezTo>
                  <a:pt x="824856" y="622592"/>
                  <a:pt x="818540" y="646366"/>
                  <a:pt x="818540" y="668655"/>
                </a:cubicBezTo>
                <a:cubicBezTo>
                  <a:pt x="818540" y="690943"/>
                  <a:pt x="830799" y="702088"/>
                  <a:pt x="855317" y="702088"/>
                </a:cubicBezTo>
                <a:cubicBezTo>
                  <a:pt x="879834" y="702088"/>
                  <a:pt x="911409" y="689086"/>
                  <a:pt x="950043" y="663083"/>
                </a:cubicBezTo>
                <a:cubicBezTo>
                  <a:pt x="988676" y="637080"/>
                  <a:pt x="1026195" y="601789"/>
                  <a:pt x="1062599" y="557212"/>
                </a:cubicBezTo>
                <a:cubicBezTo>
                  <a:pt x="1064828" y="554241"/>
                  <a:pt x="1066941" y="551640"/>
                  <a:pt x="1068938" y="549411"/>
                </a:cubicBezTo>
                <a:lnTo>
                  <a:pt x="1074261" y="544154"/>
                </a:lnTo>
                <a:lnTo>
                  <a:pt x="1096803" y="512043"/>
                </a:lnTo>
                <a:cubicBezTo>
                  <a:pt x="1111011" y="494514"/>
                  <a:pt x="1127589" y="476324"/>
                  <a:pt x="1146534" y="457471"/>
                </a:cubicBezTo>
                <a:cubicBezTo>
                  <a:pt x="1222315" y="382062"/>
                  <a:pt x="1291780" y="344357"/>
                  <a:pt x="1354931" y="344357"/>
                </a:cubicBezTo>
                <a:cubicBezTo>
                  <a:pt x="1379449" y="344357"/>
                  <a:pt x="1395794" y="352901"/>
                  <a:pt x="1403966" y="369989"/>
                </a:cubicBezTo>
                <a:cubicBezTo>
                  <a:pt x="1406195" y="375933"/>
                  <a:pt x="1408052" y="380948"/>
                  <a:pt x="1409538" y="385034"/>
                </a:cubicBezTo>
                <a:cubicBezTo>
                  <a:pt x="1411024" y="389120"/>
                  <a:pt x="1412138" y="391163"/>
                  <a:pt x="1412881" y="391163"/>
                </a:cubicBezTo>
                <a:lnTo>
                  <a:pt x="1428483" y="387820"/>
                </a:lnTo>
                <a:cubicBezTo>
                  <a:pt x="1436656" y="387820"/>
                  <a:pt x="1444457" y="391163"/>
                  <a:pt x="1451886" y="397850"/>
                </a:cubicBezTo>
                <a:cubicBezTo>
                  <a:pt x="1459316" y="404536"/>
                  <a:pt x="1463030" y="409737"/>
                  <a:pt x="1463030" y="413452"/>
                </a:cubicBezTo>
                <a:cubicBezTo>
                  <a:pt x="1463030" y="417166"/>
                  <a:pt x="1439999" y="453014"/>
                  <a:pt x="1393936" y="520994"/>
                </a:cubicBezTo>
                <a:cubicBezTo>
                  <a:pt x="1347873" y="588973"/>
                  <a:pt x="1324842" y="636337"/>
                  <a:pt x="1324842" y="663083"/>
                </a:cubicBezTo>
                <a:cubicBezTo>
                  <a:pt x="1324842" y="665312"/>
                  <a:pt x="1325213" y="667540"/>
                  <a:pt x="1325956" y="669769"/>
                </a:cubicBezTo>
                <a:cubicBezTo>
                  <a:pt x="1329671" y="686857"/>
                  <a:pt x="1337843" y="695401"/>
                  <a:pt x="1350474" y="695401"/>
                </a:cubicBezTo>
                <a:cubicBezTo>
                  <a:pt x="1374619" y="695401"/>
                  <a:pt x="1411245" y="670443"/>
                  <a:pt x="1460349" y="620526"/>
                </a:cubicBezTo>
                <a:lnTo>
                  <a:pt x="1478683" y="601016"/>
                </a:lnTo>
                <a:lnTo>
                  <a:pt x="1481147" y="595103"/>
                </a:lnTo>
                <a:cubicBezTo>
                  <a:pt x="1493406" y="579872"/>
                  <a:pt x="1509936" y="561299"/>
                  <a:pt x="1530739" y="539382"/>
                </a:cubicBezTo>
                <a:lnTo>
                  <a:pt x="1544645" y="525081"/>
                </a:lnTo>
                <a:lnTo>
                  <a:pt x="1562214" y="503720"/>
                </a:lnTo>
                <a:cubicBezTo>
                  <a:pt x="1563329" y="502234"/>
                  <a:pt x="1564536" y="501120"/>
                  <a:pt x="1565836" y="500377"/>
                </a:cubicBezTo>
                <a:lnTo>
                  <a:pt x="1569901" y="499293"/>
                </a:lnTo>
                <a:lnTo>
                  <a:pt x="1605962" y="463601"/>
                </a:lnTo>
                <a:lnTo>
                  <a:pt x="1746380" y="332099"/>
                </a:lnTo>
                <a:cubicBezTo>
                  <a:pt x="1786499" y="294208"/>
                  <a:pt x="1810274" y="275263"/>
                  <a:pt x="1817703" y="275263"/>
                </a:cubicBezTo>
                <a:cubicBezTo>
                  <a:pt x="1841478" y="275263"/>
                  <a:pt x="1853365" y="284178"/>
                  <a:pt x="1853365" y="302009"/>
                </a:cubicBezTo>
                <a:cubicBezTo>
                  <a:pt x="1853365" y="310924"/>
                  <a:pt x="1849836" y="319654"/>
                  <a:pt x="1842778" y="328198"/>
                </a:cubicBezTo>
                <a:cubicBezTo>
                  <a:pt x="1835720" y="336742"/>
                  <a:pt x="1830519" y="343429"/>
                  <a:pt x="1827176" y="348258"/>
                </a:cubicBezTo>
                <a:cubicBezTo>
                  <a:pt x="1823833" y="353087"/>
                  <a:pt x="1820304" y="357730"/>
                  <a:pt x="1816589" y="362188"/>
                </a:cubicBezTo>
                <a:cubicBezTo>
                  <a:pt x="1803216" y="385219"/>
                  <a:pt x="1789657" y="432768"/>
                  <a:pt x="1775912" y="504834"/>
                </a:cubicBezTo>
                <a:cubicBezTo>
                  <a:pt x="1762168" y="576901"/>
                  <a:pt x="1751581" y="627050"/>
                  <a:pt x="1744151" y="655282"/>
                </a:cubicBezTo>
                <a:cubicBezTo>
                  <a:pt x="1790400" y="654725"/>
                  <a:pt x="1837693" y="632018"/>
                  <a:pt x="1886031" y="587163"/>
                </a:cubicBezTo>
                <a:lnTo>
                  <a:pt x="1899081" y="574104"/>
                </a:lnTo>
                <a:lnTo>
                  <a:pt x="1902789" y="569750"/>
                </a:lnTo>
                <a:cubicBezTo>
                  <a:pt x="1911054" y="560463"/>
                  <a:pt x="1920388" y="550340"/>
                  <a:pt x="1930789" y="539382"/>
                </a:cubicBezTo>
                <a:lnTo>
                  <a:pt x="1931131" y="539030"/>
                </a:lnTo>
                <a:lnTo>
                  <a:pt x="1934718" y="534924"/>
                </a:lnTo>
                <a:lnTo>
                  <a:pt x="1937156" y="532834"/>
                </a:lnTo>
                <a:lnTo>
                  <a:pt x="1965197" y="503999"/>
                </a:lnTo>
                <a:cubicBezTo>
                  <a:pt x="1977734" y="491368"/>
                  <a:pt x="1991339" y="477902"/>
                  <a:pt x="2006012" y="463601"/>
                </a:cubicBezTo>
                <a:lnTo>
                  <a:pt x="2146430" y="332099"/>
                </a:lnTo>
                <a:cubicBezTo>
                  <a:pt x="2186549" y="294208"/>
                  <a:pt x="2210324" y="275263"/>
                  <a:pt x="2217753" y="275263"/>
                </a:cubicBezTo>
                <a:cubicBezTo>
                  <a:pt x="2241528" y="275263"/>
                  <a:pt x="2253415" y="284178"/>
                  <a:pt x="2253415" y="302009"/>
                </a:cubicBezTo>
                <a:cubicBezTo>
                  <a:pt x="2253415" y="310924"/>
                  <a:pt x="2249886" y="319654"/>
                  <a:pt x="2242828" y="328198"/>
                </a:cubicBezTo>
                <a:cubicBezTo>
                  <a:pt x="2235770" y="336742"/>
                  <a:pt x="2230569" y="343429"/>
                  <a:pt x="2227226" y="348258"/>
                </a:cubicBezTo>
                <a:cubicBezTo>
                  <a:pt x="2223883" y="353087"/>
                  <a:pt x="2220354" y="357730"/>
                  <a:pt x="2216639" y="362188"/>
                </a:cubicBezTo>
                <a:cubicBezTo>
                  <a:pt x="2203266" y="385219"/>
                  <a:pt x="2189707" y="432768"/>
                  <a:pt x="2175962" y="504834"/>
                </a:cubicBezTo>
                <a:cubicBezTo>
                  <a:pt x="2162218" y="576901"/>
                  <a:pt x="2151631" y="627050"/>
                  <a:pt x="2144201" y="655282"/>
                </a:cubicBezTo>
                <a:cubicBezTo>
                  <a:pt x="2198158" y="654632"/>
                  <a:pt x="2253537" y="623834"/>
                  <a:pt x="2310337" y="562889"/>
                </a:cubicBezTo>
                <a:lnTo>
                  <a:pt x="2313699" y="559041"/>
                </a:lnTo>
                <a:lnTo>
                  <a:pt x="2319346" y="546800"/>
                </a:lnTo>
                <a:cubicBezTo>
                  <a:pt x="2327565" y="530989"/>
                  <a:pt x="2337154" y="514214"/>
                  <a:pt x="2348112" y="496476"/>
                </a:cubicBezTo>
                <a:cubicBezTo>
                  <a:pt x="2391946" y="425525"/>
                  <a:pt x="2427236" y="389677"/>
                  <a:pt x="2453983" y="388934"/>
                </a:cubicBezTo>
                <a:cubicBezTo>
                  <a:pt x="2461412" y="388934"/>
                  <a:pt x="2469770" y="391906"/>
                  <a:pt x="2479057" y="397850"/>
                </a:cubicBezTo>
                <a:cubicBezTo>
                  <a:pt x="2488344" y="403793"/>
                  <a:pt x="2492988" y="409737"/>
                  <a:pt x="2492988" y="415680"/>
                </a:cubicBezTo>
                <a:cubicBezTo>
                  <a:pt x="2489273" y="420881"/>
                  <a:pt x="2484815" y="426639"/>
                  <a:pt x="2479615" y="432954"/>
                </a:cubicBezTo>
                <a:cubicBezTo>
                  <a:pt x="2474414" y="439269"/>
                  <a:pt x="2468842" y="446141"/>
                  <a:pt x="2462898" y="453571"/>
                </a:cubicBezTo>
                <a:cubicBezTo>
                  <a:pt x="2456955" y="461000"/>
                  <a:pt x="2448782" y="471587"/>
                  <a:pt x="2438381" y="485332"/>
                </a:cubicBezTo>
                <a:cubicBezTo>
                  <a:pt x="2427980" y="499077"/>
                  <a:pt x="2417950" y="512264"/>
                  <a:pt x="2408291" y="524894"/>
                </a:cubicBezTo>
                <a:cubicBezTo>
                  <a:pt x="2352570" y="596960"/>
                  <a:pt x="2324709" y="646552"/>
                  <a:pt x="2324709" y="673670"/>
                </a:cubicBezTo>
                <a:cubicBezTo>
                  <a:pt x="2324709" y="700788"/>
                  <a:pt x="2333996" y="714346"/>
                  <a:pt x="2352570" y="714346"/>
                </a:cubicBezTo>
                <a:cubicBezTo>
                  <a:pt x="2368172" y="714346"/>
                  <a:pt x="2389346" y="705802"/>
                  <a:pt x="2416092" y="688715"/>
                </a:cubicBezTo>
                <a:cubicBezTo>
                  <a:pt x="2478500" y="650081"/>
                  <a:pt x="2527906" y="607733"/>
                  <a:pt x="2564311" y="561670"/>
                </a:cubicBezTo>
                <a:cubicBezTo>
                  <a:pt x="2570997" y="553126"/>
                  <a:pt x="2576616" y="546718"/>
                  <a:pt x="2581167" y="542446"/>
                </a:cubicBezTo>
                <a:lnTo>
                  <a:pt x="2581184" y="542432"/>
                </a:lnTo>
                <a:lnTo>
                  <a:pt x="2592976" y="524476"/>
                </a:lnTo>
                <a:cubicBezTo>
                  <a:pt x="2605235" y="508410"/>
                  <a:pt x="2619537" y="491833"/>
                  <a:pt x="2635882" y="474745"/>
                </a:cubicBezTo>
                <a:cubicBezTo>
                  <a:pt x="2701261" y="406394"/>
                  <a:pt x="2759954" y="372218"/>
                  <a:pt x="2811961" y="372218"/>
                </a:cubicBezTo>
                <a:cubicBezTo>
                  <a:pt x="2829049" y="372218"/>
                  <a:pt x="2842979" y="376861"/>
                  <a:pt x="2853752" y="386148"/>
                </a:cubicBezTo>
                <a:cubicBezTo>
                  <a:pt x="2864525" y="395435"/>
                  <a:pt x="2869911" y="408065"/>
                  <a:pt x="2869911" y="424039"/>
                </a:cubicBezTo>
                <a:cubicBezTo>
                  <a:pt x="2869911" y="440012"/>
                  <a:pt x="2865082" y="456728"/>
                  <a:pt x="2855423" y="474188"/>
                </a:cubicBezTo>
                <a:cubicBezTo>
                  <a:pt x="2845765" y="491647"/>
                  <a:pt x="2831278" y="500377"/>
                  <a:pt x="2811961" y="500377"/>
                </a:cubicBezTo>
                <a:cubicBezTo>
                  <a:pt x="2792644" y="500377"/>
                  <a:pt x="2782986" y="494433"/>
                  <a:pt x="2782986" y="482546"/>
                </a:cubicBezTo>
                <a:cubicBezTo>
                  <a:pt x="2782986" y="474373"/>
                  <a:pt x="2788001" y="461929"/>
                  <a:pt x="2798030" y="445213"/>
                </a:cubicBezTo>
                <a:cubicBezTo>
                  <a:pt x="2808060" y="428496"/>
                  <a:pt x="2813075" y="419581"/>
                  <a:pt x="2813075" y="418467"/>
                </a:cubicBezTo>
                <a:cubicBezTo>
                  <a:pt x="2813075" y="417352"/>
                  <a:pt x="2811961" y="416795"/>
                  <a:pt x="2809732" y="416795"/>
                </a:cubicBezTo>
                <a:cubicBezTo>
                  <a:pt x="2788929" y="419024"/>
                  <a:pt x="2760512" y="433883"/>
                  <a:pt x="2724478" y="461372"/>
                </a:cubicBezTo>
                <a:cubicBezTo>
                  <a:pt x="2688445" y="488861"/>
                  <a:pt x="2663742" y="511892"/>
                  <a:pt x="2650369" y="530466"/>
                </a:cubicBezTo>
                <a:lnTo>
                  <a:pt x="2606907" y="593988"/>
                </a:lnTo>
                <a:cubicBezTo>
                  <a:pt x="2599477" y="605876"/>
                  <a:pt x="2594091" y="619992"/>
                  <a:pt x="2590747" y="636337"/>
                </a:cubicBezTo>
                <a:cubicBezTo>
                  <a:pt x="2587404" y="652682"/>
                  <a:pt x="2585733" y="664940"/>
                  <a:pt x="2585733" y="673113"/>
                </a:cubicBezTo>
                <a:cubicBezTo>
                  <a:pt x="2585733" y="681285"/>
                  <a:pt x="2590376" y="690572"/>
                  <a:pt x="2599663" y="700973"/>
                </a:cubicBezTo>
                <a:cubicBezTo>
                  <a:pt x="2608950" y="711375"/>
                  <a:pt x="2622137" y="716575"/>
                  <a:pt x="2639225" y="716575"/>
                </a:cubicBezTo>
                <a:cubicBezTo>
                  <a:pt x="2676373" y="716575"/>
                  <a:pt x="2722435" y="694844"/>
                  <a:pt x="2777414" y="651381"/>
                </a:cubicBezTo>
                <a:cubicBezTo>
                  <a:pt x="2832392" y="607919"/>
                  <a:pt x="2874740" y="566499"/>
                  <a:pt x="2904458" y="527123"/>
                </a:cubicBezTo>
                <a:cubicBezTo>
                  <a:pt x="2908173" y="522665"/>
                  <a:pt x="2912631" y="520436"/>
                  <a:pt x="2917831" y="520436"/>
                </a:cubicBezTo>
                <a:cubicBezTo>
                  <a:pt x="2923032" y="520436"/>
                  <a:pt x="2925632" y="521922"/>
                  <a:pt x="2925632" y="524894"/>
                </a:cubicBezTo>
                <a:cubicBezTo>
                  <a:pt x="2925632" y="527866"/>
                  <a:pt x="2923775" y="531581"/>
                  <a:pt x="2920060" y="536038"/>
                </a:cubicBezTo>
                <a:cubicBezTo>
                  <a:pt x="2879198" y="590274"/>
                  <a:pt x="2830349" y="637637"/>
                  <a:pt x="2773513" y="678127"/>
                </a:cubicBezTo>
                <a:cubicBezTo>
                  <a:pt x="2716677" y="718618"/>
                  <a:pt x="2669314" y="738864"/>
                  <a:pt x="2631424" y="738864"/>
                </a:cubicBezTo>
                <a:cubicBezTo>
                  <a:pt x="2623251" y="738864"/>
                  <a:pt x="2615822" y="737749"/>
                  <a:pt x="2609135" y="735520"/>
                </a:cubicBezTo>
                <a:cubicBezTo>
                  <a:pt x="2561587" y="722147"/>
                  <a:pt x="2537812" y="695401"/>
                  <a:pt x="2537812" y="655282"/>
                </a:cubicBezTo>
                <a:cubicBezTo>
                  <a:pt x="2537812" y="642280"/>
                  <a:pt x="2539855" y="628768"/>
                  <a:pt x="2543942" y="614745"/>
                </a:cubicBezTo>
                <a:lnTo>
                  <a:pt x="2546661" y="608297"/>
                </a:lnTo>
                <a:lnTo>
                  <a:pt x="2532550" y="622963"/>
                </a:lnTo>
                <a:cubicBezTo>
                  <a:pt x="2522520" y="633365"/>
                  <a:pt x="2515648" y="640237"/>
                  <a:pt x="2511933" y="643580"/>
                </a:cubicBezTo>
                <a:cubicBezTo>
                  <a:pt x="2508218" y="646924"/>
                  <a:pt x="2501346" y="653239"/>
                  <a:pt x="2491316" y="662526"/>
                </a:cubicBezTo>
                <a:cubicBezTo>
                  <a:pt x="2481286" y="671812"/>
                  <a:pt x="2473671" y="678313"/>
                  <a:pt x="2468470" y="682028"/>
                </a:cubicBezTo>
                <a:cubicBezTo>
                  <a:pt x="2463269" y="685743"/>
                  <a:pt x="2455840" y="691315"/>
                  <a:pt x="2446182" y="698744"/>
                </a:cubicBezTo>
                <a:cubicBezTo>
                  <a:pt x="2436523" y="706174"/>
                  <a:pt x="2427980" y="711560"/>
                  <a:pt x="2420550" y="714904"/>
                </a:cubicBezTo>
                <a:cubicBezTo>
                  <a:pt x="2413120" y="718247"/>
                  <a:pt x="2404577" y="722147"/>
                  <a:pt x="2394918" y="726605"/>
                </a:cubicBezTo>
                <a:cubicBezTo>
                  <a:pt x="2379316" y="733292"/>
                  <a:pt x="2360742" y="736635"/>
                  <a:pt x="2339197" y="736635"/>
                </a:cubicBezTo>
                <a:cubicBezTo>
                  <a:pt x="2301307" y="736635"/>
                  <a:pt x="2282361" y="712117"/>
                  <a:pt x="2282361" y="663083"/>
                </a:cubicBezTo>
                <a:cubicBezTo>
                  <a:pt x="2282361" y="653053"/>
                  <a:pt x="2283731" y="642060"/>
                  <a:pt x="2286471" y="630103"/>
                </a:cubicBezTo>
                <a:lnTo>
                  <a:pt x="2294239" y="605679"/>
                </a:lnTo>
                <a:lnTo>
                  <a:pt x="2284619" y="614884"/>
                </a:lnTo>
                <a:cubicBezTo>
                  <a:pt x="2264559" y="632529"/>
                  <a:pt x="2245242" y="646366"/>
                  <a:pt x="2226669" y="656396"/>
                </a:cubicBezTo>
                <a:cubicBezTo>
                  <a:pt x="2204380" y="667540"/>
                  <a:pt x="2175405" y="676827"/>
                  <a:pt x="2139744" y="684257"/>
                </a:cubicBezTo>
                <a:lnTo>
                  <a:pt x="2104082" y="707660"/>
                </a:lnTo>
                <a:cubicBezTo>
                  <a:pt x="2082536" y="720290"/>
                  <a:pt x="2055976" y="726605"/>
                  <a:pt x="2024401" y="726605"/>
                </a:cubicBezTo>
                <a:cubicBezTo>
                  <a:pt x="1992825" y="726605"/>
                  <a:pt x="1968679" y="716204"/>
                  <a:pt x="1951963" y="695401"/>
                </a:cubicBezTo>
                <a:cubicBezTo>
                  <a:pt x="1935247" y="674598"/>
                  <a:pt x="1920945" y="641537"/>
                  <a:pt x="1909057" y="596217"/>
                </a:cubicBezTo>
                <a:cubicBezTo>
                  <a:pt x="1899028" y="606247"/>
                  <a:pt x="1891296" y="612516"/>
                  <a:pt x="1885864" y="615023"/>
                </a:cubicBezTo>
                <a:lnTo>
                  <a:pt x="1883651" y="615618"/>
                </a:lnTo>
                <a:lnTo>
                  <a:pt x="1855037" y="638496"/>
                </a:lnTo>
                <a:cubicBezTo>
                  <a:pt x="1845378" y="645415"/>
                  <a:pt x="1835906" y="651381"/>
                  <a:pt x="1826619" y="656396"/>
                </a:cubicBezTo>
                <a:cubicBezTo>
                  <a:pt x="1804330" y="667540"/>
                  <a:pt x="1775355" y="676827"/>
                  <a:pt x="1739694" y="684257"/>
                </a:cubicBezTo>
                <a:lnTo>
                  <a:pt x="1704032" y="707660"/>
                </a:lnTo>
                <a:cubicBezTo>
                  <a:pt x="1682487" y="720290"/>
                  <a:pt x="1655926" y="726605"/>
                  <a:pt x="1624350" y="726605"/>
                </a:cubicBezTo>
                <a:cubicBezTo>
                  <a:pt x="1592775" y="726605"/>
                  <a:pt x="1568629" y="716204"/>
                  <a:pt x="1551913" y="695401"/>
                </a:cubicBezTo>
                <a:cubicBezTo>
                  <a:pt x="1539376" y="679799"/>
                  <a:pt x="1528197" y="657302"/>
                  <a:pt x="1518376" y="627909"/>
                </a:cubicBezTo>
                <a:lnTo>
                  <a:pt x="1509583" y="598165"/>
                </a:lnTo>
                <a:lnTo>
                  <a:pt x="1497369" y="612725"/>
                </a:lnTo>
                <a:cubicBezTo>
                  <a:pt x="1434543" y="684187"/>
                  <a:pt x="1384463" y="719918"/>
                  <a:pt x="1347130" y="719918"/>
                </a:cubicBezTo>
                <a:cubicBezTo>
                  <a:pt x="1340444" y="719918"/>
                  <a:pt x="1334128" y="718804"/>
                  <a:pt x="1328185" y="716575"/>
                </a:cubicBezTo>
                <a:cubicBezTo>
                  <a:pt x="1295495" y="703945"/>
                  <a:pt x="1279150" y="679428"/>
                  <a:pt x="1279150" y="643023"/>
                </a:cubicBezTo>
                <a:cubicBezTo>
                  <a:pt x="1279150" y="630393"/>
                  <a:pt x="1280636" y="617763"/>
                  <a:pt x="1283608" y="605133"/>
                </a:cubicBezTo>
                <a:lnTo>
                  <a:pt x="1214514" y="671998"/>
                </a:lnTo>
                <a:cubicBezTo>
                  <a:pt x="1170680" y="710632"/>
                  <a:pt x="1138918" y="729948"/>
                  <a:pt x="1119230" y="729948"/>
                </a:cubicBezTo>
                <a:cubicBezTo>
                  <a:pt x="1099542" y="729948"/>
                  <a:pt x="1080783" y="723633"/>
                  <a:pt x="1062952" y="711003"/>
                </a:cubicBezTo>
                <a:cubicBezTo>
                  <a:pt x="1042892" y="696144"/>
                  <a:pt x="1032862" y="676456"/>
                  <a:pt x="1032862" y="651939"/>
                </a:cubicBezTo>
                <a:lnTo>
                  <a:pt x="1039771" y="610454"/>
                </a:lnTo>
                <a:lnTo>
                  <a:pt x="1018597" y="632750"/>
                </a:lnTo>
                <a:cubicBezTo>
                  <a:pt x="956271" y="695320"/>
                  <a:pt x="903330" y="726605"/>
                  <a:pt x="859774" y="726605"/>
                </a:cubicBezTo>
                <a:cubicBezTo>
                  <a:pt x="835257" y="726605"/>
                  <a:pt x="814454" y="720847"/>
                  <a:pt x="797366" y="709331"/>
                </a:cubicBezTo>
                <a:cubicBezTo>
                  <a:pt x="780279" y="697816"/>
                  <a:pt x="771735" y="679985"/>
                  <a:pt x="771735" y="655839"/>
                </a:cubicBezTo>
                <a:cubicBezTo>
                  <a:pt x="771735" y="631693"/>
                  <a:pt x="778050" y="603647"/>
                  <a:pt x="790680" y="571700"/>
                </a:cubicBezTo>
                <a:cubicBezTo>
                  <a:pt x="812225" y="521179"/>
                  <a:pt x="846772" y="457657"/>
                  <a:pt x="894321" y="381133"/>
                </a:cubicBezTo>
                <a:cubicBezTo>
                  <a:pt x="981246" y="239973"/>
                  <a:pt x="1042911" y="169392"/>
                  <a:pt x="1079316" y="169392"/>
                </a:cubicBezTo>
                <a:close/>
                <a:moveTo>
                  <a:pt x="3827454" y="27861"/>
                </a:moveTo>
                <a:cubicBezTo>
                  <a:pt x="3886519" y="27861"/>
                  <a:pt x="3935368" y="36404"/>
                  <a:pt x="3974001" y="53492"/>
                </a:cubicBezTo>
                <a:cubicBezTo>
                  <a:pt x="4023779" y="76524"/>
                  <a:pt x="4048668" y="110142"/>
                  <a:pt x="4048668" y="154348"/>
                </a:cubicBezTo>
                <a:cubicBezTo>
                  <a:pt x="4048668" y="198553"/>
                  <a:pt x="4026008" y="229571"/>
                  <a:pt x="3980688" y="247402"/>
                </a:cubicBezTo>
                <a:cubicBezTo>
                  <a:pt x="3953198" y="258547"/>
                  <a:pt x="3929610" y="264119"/>
                  <a:pt x="3909922" y="264119"/>
                </a:cubicBezTo>
                <a:cubicBezTo>
                  <a:pt x="3890234" y="264119"/>
                  <a:pt x="3880390" y="260032"/>
                  <a:pt x="3880390" y="251860"/>
                </a:cubicBezTo>
                <a:cubicBezTo>
                  <a:pt x="3880390" y="246659"/>
                  <a:pt x="3891348" y="243687"/>
                  <a:pt x="3913265" y="242945"/>
                </a:cubicBezTo>
                <a:cubicBezTo>
                  <a:pt x="3935182" y="242202"/>
                  <a:pt x="3950970" y="239601"/>
                  <a:pt x="3960628" y="235144"/>
                </a:cubicBezTo>
                <a:cubicBezTo>
                  <a:pt x="3988860" y="220285"/>
                  <a:pt x="4002976" y="198368"/>
                  <a:pt x="4002976" y="169392"/>
                </a:cubicBezTo>
                <a:cubicBezTo>
                  <a:pt x="4002976" y="154533"/>
                  <a:pt x="3998890" y="138932"/>
                  <a:pt x="3990718" y="122587"/>
                </a:cubicBezTo>
                <a:cubicBezTo>
                  <a:pt x="3966943" y="80238"/>
                  <a:pt x="3909365" y="59064"/>
                  <a:pt x="3817982" y="59064"/>
                </a:cubicBezTo>
                <a:cubicBezTo>
                  <a:pt x="3765232" y="59064"/>
                  <a:pt x="3712483" y="67051"/>
                  <a:pt x="3659734" y="83025"/>
                </a:cubicBezTo>
                <a:cubicBezTo>
                  <a:pt x="3606984" y="98998"/>
                  <a:pt x="3562778" y="123515"/>
                  <a:pt x="3527117" y="156577"/>
                </a:cubicBezTo>
                <a:cubicBezTo>
                  <a:pt x="3491455" y="189638"/>
                  <a:pt x="3473625" y="220285"/>
                  <a:pt x="3473625" y="248517"/>
                </a:cubicBezTo>
                <a:cubicBezTo>
                  <a:pt x="3473625" y="291608"/>
                  <a:pt x="3516344" y="323183"/>
                  <a:pt x="3601783" y="343243"/>
                </a:cubicBezTo>
                <a:lnTo>
                  <a:pt x="3733285" y="367760"/>
                </a:lnTo>
                <a:cubicBezTo>
                  <a:pt x="3786035" y="377418"/>
                  <a:pt x="3825412" y="390792"/>
                  <a:pt x="3851415" y="407879"/>
                </a:cubicBezTo>
                <a:cubicBezTo>
                  <a:pt x="3885590" y="428682"/>
                  <a:pt x="3902678" y="458400"/>
                  <a:pt x="3902678" y="497033"/>
                </a:cubicBezTo>
                <a:cubicBezTo>
                  <a:pt x="3902678" y="512635"/>
                  <a:pt x="3900078" y="529352"/>
                  <a:pt x="3894877" y="547183"/>
                </a:cubicBezTo>
                <a:cubicBezTo>
                  <a:pt x="3871103" y="627421"/>
                  <a:pt x="3809810" y="688715"/>
                  <a:pt x="3710997" y="731063"/>
                </a:cubicBezTo>
                <a:cubicBezTo>
                  <a:pt x="3628530" y="767467"/>
                  <a:pt x="3531203" y="785670"/>
                  <a:pt x="3419018" y="785670"/>
                </a:cubicBezTo>
                <a:cubicBezTo>
                  <a:pt x="3387071" y="785670"/>
                  <a:pt x="3359210" y="784184"/>
                  <a:pt x="3335436" y="781212"/>
                </a:cubicBezTo>
                <a:cubicBezTo>
                  <a:pt x="3359210" y="794585"/>
                  <a:pt x="3390414" y="806101"/>
                  <a:pt x="3429047" y="815759"/>
                </a:cubicBezTo>
                <a:cubicBezTo>
                  <a:pt x="3432019" y="816502"/>
                  <a:pt x="3433505" y="817988"/>
                  <a:pt x="3433505" y="820217"/>
                </a:cubicBezTo>
                <a:cubicBezTo>
                  <a:pt x="3433505" y="826903"/>
                  <a:pt x="3425704" y="830247"/>
                  <a:pt x="3410102" y="830247"/>
                </a:cubicBezTo>
                <a:cubicBezTo>
                  <a:pt x="3379641" y="830247"/>
                  <a:pt x="3341751" y="812044"/>
                  <a:pt x="3296431" y="775640"/>
                </a:cubicBezTo>
                <a:cubicBezTo>
                  <a:pt x="3234766" y="765981"/>
                  <a:pt x="3188703" y="748894"/>
                  <a:pt x="3158242" y="724376"/>
                </a:cubicBezTo>
                <a:cubicBezTo>
                  <a:pt x="3138926" y="708774"/>
                  <a:pt x="3121095" y="685743"/>
                  <a:pt x="3104750" y="655282"/>
                </a:cubicBezTo>
                <a:cubicBezTo>
                  <a:pt x="3088405" y="624821"/>
                  <a:pt x="3080232" y="597332"/>
                  <a:pt x="3080232" y="572814"/>
                </a:cubicBezTo>
                <a:cubicBezTo>
                  <a:pt x="3080232" y="548297"/>
                  <a:pt x="3085062" y="527866"/>
                  <a:pt x="3094720" y="511521"/>
                </a:cubicBezTo>
                <a:cubicBezTo>
                  <a:pt x="3117009" y="472145"/>
                  <a:pt x="3145241" y="452456"/>
                  <a:pt x="3179416" y="452456"/>
                </a:cubicBezTo>
                <a:cubicBezTo>
                  <a:pt x="3205419" y="452456"/>
                  <a:pt x="3220650" y="474373"/>
                  <a:pt x="3225108" y="518208"/>
                </a:cubicBezTo>
                <a:cubicBezTo>
                  <a:pt x="3235509" y="602904"/>
                  <a:pt x="3242567" y="651196"/>
                  <a:pt x="3246282" y="663083"/>
                </a:cubicBezTo>
                <a:cubicBezTo>
                  <a:pt x="3257426" y="699487"/>
                  <a:pt x="3276371" y="730320"/>
                  <a:pt x="3303118" y="755580"/>
                </a:cubicBezTo>
                <a:cubicBezTo>
                  <a:pt x="3334321" y="762267"/>
                  <a:pt x="3368125" y="765610"/>
                  <a:pt x="3404530" y="765610"/>
                </a:cubicBezTo>
                <a:cubicBezTo>
                  <a:pt x="3484769" y="765610"/>
                  <a:pt x="3563521" y="749636"/>
                  <a:pt x="3640788" y="717690"/>
                </a:cubicBezTo>
                <a:cubicBezTo>
                  <a:pt x="3718055" y="685743"/>
                  <a:pt x="3773776" y="640423"/>
                  <a:pt x="3807952" y="581730"/>
                </a:cubicBezTo>
                <a:cubicBezTo>
                  <a:pt x="3822068" y="558698"/>
                  <a:pt x="3829126" y="538267"/>
                  <a:pt x="3829126" y="520436"/>
                </a:cubicBezTo>
                <a:cubicBezTo>
                  <a:pt x="3829126" y="485518"/>
                  <a:pt x="3798293" y="458400"/>
                  <a:pt x="3736629" y="439083"/>
                </a:cubicBezTo>
                <a:lnTo>
                  <a:pt x="3540490" y="394506"/>
                </a:lnTo>
                <a:cubicBezTo>
                  <a:pt x="3500371" y="384848"/>
                  <a:pt x="3468238" y="368875"/>
                  <a:pt x="3444092" y="346586"/>
                </a:cubicBezTo>
                <a:cubicBezTo>
                  <a:pt x="3419946" y="324298"/>
                  <a:pt x="3407873" y="298666"/>
                  <a:pt x="3407873" y="269691"/>
                </a:cubicBezTo>
                <a:cubicBezTo>
                  <a:pt x="3407873" y="225114"/>
                  <a:pt x="3435734" y="180537"/>
                  <a:pt x="3491455" y="135960"/>
                </a:cubicBezTo>
                <a:cubicBezTo>
                  <a:pt x="3533803" y="101784"/>
                  <a:pt x="3585624" y="75224"/>
                  <a:pt x="3646917" y="56278"/>
                </a:cubicBezTo>
                <a:cubicBezTo>
                  <a:pt x="3708211" y="37333"/>
                  <a:pt x="3768390" y="27861"/>
                  <a:pt x="3827454" y="27861"/>
                </a:cubicBezTo>
                <a:close/>
                <a:moveTo>
                  <a:pt x="627421" y="0"/>
                </a:moveTo>
                <a:cubicBezTo>
                  <a:pt x="667540" y="0"/>
                  <a:pt x="702459" y="4829"/>
                  <a:pt x="732177" y="14487"/>
                </a:cubicBezTo>
                <a:cubicBezTo>
                  <a:pt x="813159" y="39748"/>
                  <a:pt x="853650" y="90640"/>
                  <a:pt x="853650" y="167164"/>
                </a:cubicBezTo>
                <a:cubicBezTo>
                  <a:pt x="853650" y="213969"/>
                  <a:pt x="839905" y="254460"/>
                  <a:pt x="812416" y="288636"/>
                </a:cubicBezTo>
                <a:cubicBezTo>
                  <a:pt x="744064" y="372589"/>
                  <a:pt x="662712" y="414566"/>
                  <a:pt x="568357" y="414566"/>
                </a:cubicBezTo>
                <a:cubicBezTo>
                  <a:pt x="523780" y="414566"/>
                  <a:pt x="486261" y="404350"/>
                  <a:pt x="455800" y="383919"/>
                </a:cubicBezTo>
                <a:cubicBezTo>
                  <a:pt x="425339" y="363488"/>
                  <a:pt x="410108" y="337671"/>
                  <a:pt x="410108" y="306467"/>
                </a:cubicBezTo>
                <a:cubicBezTo>
                  <a:pt x="410108" y="267090"/>
                  <a:pt x="435740" y="227714"/>
                  <a:pt x="487004" y="188338"/>
                </a:cubicBezTo>
                <a:cubicBezTo>
                  <a:pt x="495919" y="181651"/>
                  <a:pt x="502606" y="178308"/>
                  <a:pt x="507063" y="178308"/>
                </a:cubicBezTo>
                <a:cubicBezTo>
                  <a:pt x="511521" y="178308"/>
                  <a:pt x="513750" y="179794"/>
                  <a:pt x="513750" y="182766"/>
                </a:cubicBezTo>
                <a:cubicBezTo>
                  <a:pt x="513750" y="190195"/>
                  <a:pt x="507806" y="196139"/>
                  <a:pt x="495919" y="200596"/>
                </a:cubicBezTo>
                <a:cubicBezTo>
                  <a:pt x="454314" y="234029"/>
                  <a:pt x="433511" y="267833"/>
                  <a:pt x="433511" y="302009"/>
                </a:cubicBezTo>
                <a:cubicBezTo>
                  <a:pt x="433511" y="326526"/>
                  <a:pt x="444656" y="347143"/>
                  <a:pt x="466944" y="363860"/>
                </a:cubicBezTo>
                <a:cubicBezTo>
                  <a:pt x="489233" y="380576"/>
                  <a:pt x="517093" y="388934"/>
                  <a:pt x="550526" y="388934"/>
                </a:cubicBezTo>
                <a:cubicBezTo>
                  <a:pt x="623335" y="388934"/>
                  <a:pt x="692058" y="354016"/>
                  <a:pt x="756695" y="284178"/>
                </a:cubicBezTo>
                <a:cubicBezTo>
                  <a:pt x="790127" y="247774"/>
                  <a:pt x="806844" y="205797"/>
                  <a:pt x="806844" y="158248"/>
                </a:cubicBezTo>
                <a:cubicBezTo>
                  <a:pt x="806844" y="110699"/>
                  <a:pt x="789013" y="75409"/>
                  <a:pt x="753351" y="52378"/>
                </a:cubicBezTo>
                <a:cubicBezTo>
                  <a:pt x="723633" y="31575"/>
                  <a:pt x="683514" y="21174"/>
                  <a:pt x="632993" y="21174"/>
                </a:cubicBezTo>
                <a:cubicBezTo>
                  <a:pt x="560184" y="21174"/>
                  <a:pt x="487004" y="39376"/>
                  <a:pt x="413452" y="75781"/>
                </a:cubicBezTo>
                <a:cubicBezTo>
                  <a:pt x="322812" y="119615"/>
                  <a:pt x="240901" y="187781"/>
                  <a:pt x="167721" y="280278"/>
                </a:cubicBezTo>
                <a:cubicBezTo>
                  <a:pt x="94540" y="372775"/>
                  <a:pt x="57950" y="461743"/>
                  <a:pt x="57950" y="547183"/>
                </a:cubicBezTo>
                <a:cubicBezTo>
                  <a:pt x="57950" y="614791"/>
                  <a:pt x="80981" y="666983"/>
                  <a:pt x="127044" y="703759"/>
                </a:cubicBezTo>
                <a:cubicBezTo>
                  <a:pt x="173107" y="740535"/>
                  <a:pt x="230314" y="758923"/>
                  <a:pt x="298666" y="758923"/>
                </a:cubicBezTo>
                <a:cubicBezTo>
                  <a:pt x="376676" y="758923"/>
                  <a:pt x="453199" y="739978"/>
                  <a:pt x="528237" y="702088"/>
                </a:cubicBezTo>
                <a:cubicBezTo>
                  <a:pt x="585444" y="672370"/>
                  <a:pt x="634851" y="634479"/>
                  <a:pt x="676456" y="588416"/>
                </a:cubicBezTo>
                <a:cubicBezTo>
                  <a:pt x="688343" y="575043"/>
                  <a:pt x="697630" y="568357"/>
                  <a:pt x="704317" y="568357"/>
                </a:cubicBezTo>
                <a:cubicBezTo>
                  <a:pt x="708774" y="568357"/>
                  <a:pt x="711003" y="572257"/>
                  <a:pt x="711003" y="580058"/>
                </a:cubicBezTo>
                <a:cubicBezTo>
                  <a:pt x="711003" y="587859"/>
                  <a:pt x="706917" y="595846"/>
                  <a:pt x="698744" y="604018"/>
                </a:cubicBezTo>
                <a:cubicBezTo>
                  <a:pt x="659368" y="645623"/>
                  <a:pt x="602532" y="685743"/>
                  <a:pt x="528237" y="724376"/>
                </a:cubicBezTo>
                <a:cubicBezTo>
                  <a:pt x="436854" y="772668"/>
                  <a:pt x="344914" y="796814"/>
                  <a:pt x="252417" y="796814"/>
                </a:cubicBezTo>
                <a:cubicBezTo>
                  <a:pt x="159920" y="796814"/>
                  <a:pt x="91011" y="766353"/>
                  <a:pt x="45691" y="705431"/>
                </a:cubicBezTo>
                <a:cubicBezTo>
                  <a:pt x="15230" y="665312"/>
                  <a:pt x="0" y="617391"/>
                  <a:pt x="0" y="561670"/>
                </a:cubicBezTo>
                <a:cubicBezTo>
                  <a:pt x="0" y="537153"/>
                  <a:pt x="2972" y="510778"/>
                  <a:pt x="8915" y="482546"/>
                </a:cubicBezTo>
                <a:cubicBezTo>
                  <a:pt x="28975" y="387448"/>
                  <a:pt x="81725" y="294951"/>
                  <a:pt x="167164" y="205054"/>
                </a:cubicBezTo>
                <a:cubicBezTo>
                  <a:pt x="228829" y="140417"/>
                  <a:pt x="302009" y="90083"/>
                  <a:pt x="386705" y="54049"/>
                </a:cubicBezTo>
                <a:cubicBezTo>
                  <a:pt x="471402" y="18016"/>
                  <a:pt x="551640" y="0"/>
                  <a:pt x="6274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2068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1ECBE-3436-4332-9949-C08CE679D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0"/>
          <a:stretch/>
        </p:blipFill>
        <p:spPr>
          <a:xfrm>
            <a:off x="3881120" y="0"/>
            <a:ext cx="83108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60CFD-73F0-4E89-AA33-3992B3820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10082" r="17690"/>
          <a:stretch/>
        </p:blipFill>
        <p:spPr>
          <a:xfrm>
            <a:off x="629920" y="3016694"/>
            <a:ext cx="3840480" cy="363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FC8B0-55D3-4B8F-B357-EE4FE53DB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4193" r="3354" b="11390"/>
          <a:stretch/>
        </p:blipFill>
        <p:spPr>
          <a:xfrm>
            <a:off x="629920" y="203201"/>
            <a:ext cx="3840480" cy="258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583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2A0163-AC6E-429B-96AD-8DC29E29E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r="9843"/>
          <a:stretch/>
        </p:blipFill>
        <p:spPr>
          <a:xfrm rot="21290778">
            <a:off x="1016000" y="710632"/>
            <a:ext cx="5669280" cy="5488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78265D-BCC8-4FDA-94F1-9F370B548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2"/>
          <a:stretch/>
        </p:blipFill>
        <p:spPr>
          <a:xfrm rot="416895">
            <a:off x="6086569" y="1213157"/>
            <a:ext cx="5303520" cy="35674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17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9A6E38-B326-424C-B0E2-22DCF0C5B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031"/>
          <a:stretch/>
        </p:blipFill>
        <p:spPr>
          <a:xfrm>
            <a:off x="-1" y="0"/>
            <a:ext cx="48463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416DE-549E-4190-8D65-121E74483B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4805"/>
          <a:stretch/>
        </p:blipFill>
        <p:spPr>
          <a:xfrm rot="414763">
            <a:off x="4535213" y="965173"/>
            <a:ext cx="6766560" cy="4927652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325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, clothing, necktie&#10;&#10;Description automatically generated">
            <a:extLst>
              <a:ext uri="{FF2B5EF4-FFF2-40B4-BE49-F238E27FC236}">
                <a16:creationId xmlns:a16="http://schemas.microsoft.com/office/drawing/2014/main" id="{B2292557-DFD1-4B0B-A8D9-5B65C8675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" r="16075" b="3171"/>
          <a:stretch/>
        </p:blipFill>
        <p:spPr>
          <a:xfrm>
            <a:off x="7772401" y="3493412"/>
            <a:ext cx="4419599" cy="33645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C9C07-B6D1-4FEE-84BD-DC799E642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14117" r="1270" b="41716"/>
          <a:stretch/>
        </p:blipFill>
        <p:spPr>
          <a:xfrm>
            <a:off x="0" y="0"/>
            <a:ext cx="9105900" cy="6857990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 descr="A picture containing indoor, ceiling, cake, wall&#10;&#10;Description automatically generated">
            <a:extLst>
              <a:ext uri="{FF2B5EF4-FFF2-40B4-BE49-F238E27FC236}">
                <a16:creationId xmlns:a16="http://schemas.microsoft.com/office/drawing/2014/main" id="{B1313284-3F8B-44C2-AECD-31CAA96C7C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3" b="521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4464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floor, indoor&#10;&#10;Description automatically generated">
            <a:extLst>
              <a:ext uri="{FF2B5EF4-FFF2-40B4-BE49-F238E27FC236}">
                <a16:creationId xmlns:a16="http://schemas.microsoft.com/office/drawing/2014/main" id="{2A0D5BD8-F202-482E-B5A2-2B21A089A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4493"/>
          <a:stretch/>
        </p:blipFill>
        <p:spPr>
          <a:xfrm>
            <a:off x="0" y="0"/>
            <a:ext cx="4480560" cy="6857999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7406F6C-C1F4-4F4D-AA2A-C554AF258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r="21711"/>
          <a:stretch/>
        </p:blipFill>
        <p:spPr>
          <a:xfrm>
            <a:off x="4695825" y="252850"/>
            <a:ext cx="5124450" cy="524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person, standing, posing, person&#10;&#10;Description automatically generated">
            <a:extLst>
              <a:ext uri="{FF2B5EF4-FFF2-40B4-BE49-F238E27FC236}">
                <a16:creationId xmlns:a16="http://schemas.microsoft.com/office/drawing/2014/main" id="{1F2CF588-1E5D-4BF5-9E3A-A9A844887D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t="4659"/>
          <a:stretch/>
        </p:blipFill>
        <p:spPr>
          <a:xfrm>
            <a:off x="9229725" y="2505074"/>
            <a:ext cx="2468880" cy="395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992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person, indoor, colorful&#10;&#10;Description automatically generated">
            <a:extLst>
              <a:ext uri="{FF2B5EF4-FFF2-40B4-BE49-F238E27FC236}">
                <a16:creationId xmlns:a16="http://schemas.microsoft.com/office/drawing/2014/main" id="{1F005347-DEB0-487C-B361-011ADFD2D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3"/>
          <a:stretch/>
        </p:blipFill>
        <p:spPr>
          <a:xfrm>
            <a:off x="2912109" y="449580"/>
            <a:ext cx="6766560" cy="5226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889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picture containing indoor, person, preparing, cooking&#10;&#10;Description automatically generated">
            <a:extLst>
              <a:ext uri="{FF2B5EF4-FFF2-40B4-BE49-F238E27FC236}">
                <a16:creationId xmlns:a16="http://schemas.microsoft.com/office/drawing/2014/main" id="{D7A46142-A5A4-4BE0-84A8-9D564E729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t="11019"/>
          <a:stretch/>
        </p:blipFill>
        <p:spPr>
          <a:xfrm>
            <a:off x="453937" y="2407919"/>
            <a:ext cx="3244848" cy="4122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86008-1D56-4364-9EDE-85B267E75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21798" r="7371"/>
          <a:stretch/>
        </p:blipFill>
        <p:spPr>
          <a:xfrm>
            <a:off x="9253217" y="1744980"/>
            <a:ext cx="2484846" cy="466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4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0EE6-BE90-4ADD-9C87-50F140931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5057"/>
          <a:stretch/>
        </p:blipFill>
        <p:spPr>
          <a:xfrm rot="21022637">
            <a:off x="745155" y="838876"/>
            <a:ext cx="6149977" cy="4511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person, indoor, standing, people&#10;&#10;Description automatically generated">
            <a:extLst>
              <a:ext uri="{FF2B5EF4-FFF2-40B4-BE49-F238E27FC236}">
                <a16:creationId xmlns:a16="http://schemas.microsoft.com/office/drawing/2014/main" id="{293FF0CB-6E2B-4B7F-AC1E-E72789035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6344"/>
          <a:stretch/>
        </p:blipFill>
        <p:spPr>
          <a:xfrm rot="315760">
            <a:off x="6137957" y="2493432"/>
            <a:ext cx="5486400" cy="36592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8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person, preparing&#10;&#10;Description automatically generated">
            <a:extLst>
              <a:ext uri="{FF2B5EF4-FFF2-40B4-BE49-F238E27FC236}">
                <a16:creationId xmlns:a16="http://schemas.microsoft.com/office/drawing/2014/main" id="{A48E1C60-45C7-4BEB-A71D-84F9E45A2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2900"/>
            <a:ext cx="8229600" cy="617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4096485"/>
      </p:ext>
    </p:extLst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D0DD35-0A53-40EB-9C91-493B4D7AE0B6}"/>
              </a:ext>
            </a:extLst>
          </p:cNvPr>
          <p:cNvSpPr txBox="1"/>
          <p:nvPr/>
        </p:nvSpPr>
        <p:spPr>
          <a:xfrm>
            <a:off x="2624747" y="2186654"/>
            <a:ext cx="7067140" cy="2188750"/>
          </a:xfrm>
          <a:custGeom>
            <a:avLst/>
            <a:gdLst/>
            <a:ahLst/>
            <a:cxnLst/>
            <a:rect l="l" t="t" r="r" b="b"/>
            <a:pathLst>
              <a:path w="7067140" h="2188750">
                <a:moveTo>
                  <a:pt x="4457328" y="2015462"/>
                </a:moveTo>
                <a:cubicBezTo>
                  <a:pt x="4468092" y="2015462"/>
                  <a:pt x="4478137" y="2018870"/>
                  <a:pt x="4487465" y="2025687"/>
                </a:cubicBezTo>
                <a:cubicBezTo>
                  <a:pt x="4496794" y="2032503"/>
                  <a:pt x="4501458" y="2040576"/>
                  <a:pt x="4501458" y="2049904"/>
                </a:cubicBezTo>
                <a:cubicBezTo>
                  <a:pt x="4501458" y="2059232"/>
                  <a:pt x="4496973" y="2067305"/>
                  <a:pt x="4488004" y="2074121"/>
                </a:cubicBezTo>
                <a:cubicBezTo>
                  <a:pt x="4479034" y="2080938"/>
                  <a:pt x="4469168" y="2084347"/>
                  <a:pt x="4458405" y="2084347"/>
                </a:cubicBezTo>
                <a:cubicBezTo>
                  <a:pt x="4447641" y="2084347"/>
                  <a:pt x="4437775" y="2080400"/>
                  <a:pt x="4428806" y="2072507"/>
                </a:cubicBezTo>
                <a:cubicBezTo>
                  <a:pt x="4419836" y="2064614"/>
                  <a:pt x="4415352" y="2055644"/>
                  <a:pt x="4415352" y="2045599"/>
                </a:cubicBezTo>
                <a:cubicBezTo>
                  <a:pt x="4415352" y="2025507"/>
                  <a:pt x="4429344" y="2015462"/>
                  <a:pt x="4457328" y="2015462"/>
                </a:cubicBezTo>
                <a:close/>
                <a:moveTo>
                  <a:pt x="2382974" y="1849708"/>
                </a:moveTo>
                <a:cubicBezTo>
                  <a:pt x="2377233" y="1849708"/>
                  <a:pt x="2371852" y="1851322"/>
                  <a:pt x="2366829" y="1854551"/>
                </a:cubicBezTo>
                <a:cubicBezTo>
                  <a:pt x="2361806" y="1857780"/>
                  <a:pt x="2356783" y="1864776"/>
                  <a:pt x="2351761" y="1875539"/>
                </a:cubicBezTo>
                <a:cubicBezTo>
                  <a:pt x="2346738" y="1886303"/>
                  <a:pt x="2344226" y="1900295"/>
                  <a:pt x="2344226" y="1917516"/>
                </a:cubicBezTo>
                <a:cubicBezTo>
                  <a:pt x="2344226" y="1972767"/>
                  <a:pt x="2363600" y="2020126"/>
                  <a:pt x="2402348" y="2059591"/>
                </a:cubicBezTo>
                <a:cubicBezTo>
                  <a:pt x="2421721" y="2079682"/>
                  <a:pt x="2447912" y="2095110"/>
                  <a:pt x="2480920" y="2105873"/>
                </a:cubicBezTo>
                <a:cubicBezTo>
                  <a:pt x="2439301" y="2059950"/>
                  <a:pt x="2412752" y="1997164"/>
                  <a:pt x="2401271" y="1917516"/>
                </a:cubicBezTo>
                <a:cubicBezTo>
                  <a:pt x="2394813" y="1872311"/>
                  <a:pt x="2388714" y="1849708"/>
                  <a:pt x="2382974" y="1849708"/>
                </a:cubicBezTo>
                <a:close/>
                <a:moveTo>
                  <a:pt x="4287122" y="1777594"/>
                </a:moveTo>
                <a:cubicBezTo>
                  <a:pt x="4268824" y="1777594"/>
                  <a:pt x="4242813" y="1791586"/>
                  <a:pt x="4209088" y="1819571"/>
                </a:cubicBezTo>
                <a:cubicBezTo>
                  <a:pt x="4163882" y="1856883"/>
                  <a:pt x="4128722" y="1895990"/>
                  <a:pt x="4103608" y="1936890"/>
                </a:cubicBezTo>
                <a:cubicBezTo>
                  <a:pt x="4107913" y="1938325"/>
                  <a:pt x="4112577" y="1939043"/>
                  <a:pt x="4117600" y="1939043"/>
                </a:cubicBezTo>
                <a:cubicBezTo>
                  <a:pt x="4144867" y="1939043"/>
                  <a:pt x="4181283" y="1924512"/>
                  <a:pt x="4226847" y="1895451"/>
                </a:cubicBezTo>
                <a:cubicBezTo>
                  <a:pt x="4272412" y="1866391"/>
                  <a:pt x="4300934" y="1834639"/>
                  <a:pt x="4312415" y="1800197"/>
                </a:cubicBezTo>
                <a:cubicBezTo>
                  <a:pt x="4313850" y="1796609"/>
                  <a:pt x="4314568" y="1793380"/>
                  <a:pt x="4314568" y="1790510"/>
                </a:cubicBezTo>
                <a:cubicBezTo>
                  <a:pt x="4314568" y="1781899"/>
                  <a:pt x="4305419" y="1777594"/>
                  <a:pt x="4287122" y="1777594"/>
                </a:cubicBezTo>
                <a:close/>
                <a:moveTo>
                  <a:pt x="3687046" y="1777594"/>
                </a:moveTo>
                <a:cubicBezTo>
                  <a:pt x="3668749" y="1777594"/>
                  <a:pt x="3642738" y="1791586"/>
                  <a:pt x="3609013" y="1819571"/>
                </a:cubicBezTo>
                <a:cubicBezTo>
                  <a:pt x="3563807" y="1856883"/>
                  <a:pt x="3528647" y="1895990"/>
                  <a:pt x="3503533" y="1936890"/>
                </a:cubicBezTo>
                <a:cubicBezTo>
                  <a:pt x="3507838" y="1938325"/>
                  <a:pt x="3512502" y="1939043"/>
                  <a:pt x="3517525" y="1939043"/>
                </a:cubicBezTo>
                <a:cubicBezTo>
                  <a:pt x="3544792" y="1939043"/>
                  <a:pt x="3581208" y="1924512"/>
                  <a:pt x="3626772" y="1895451"/>
                </a:cubicBezTo>
                <a:cubicBezTo>
                  <a:pt x="3672337" y="1866391"/>
                  <a:pt x="3700859" y="1834639"/>
                  <a:pt x="3712340" y="1800197"/>
                </a:cubicBezTo>
                <a:cubicBezTo>
                  <a:pt x="3713775" y="1796609"/>
                  <a:pt x="3714492" y="1793380"/>
                  <a:pt x="3714492" y="1790510"/>
                </a:cubicBezTo>
                <a:cubicBezTo>
                  <a:pt x="3714492" y="1781899"/>
                  <a:pt x="3705344" y="1777594"/>
                  <a:pt x="3687046" y="1777594"/>
                </a:cubicBezTo>
                <a:close/>
                <a:moveTo>
                  <a:pt x="4285507" y="1746380"/>
                </a:moveTo>
                <a:cubicBezTo>
                  <a:pt x="4302011" y="1746380"/>
                  <a:pt x="4315465" y="1750865"/>
                  <a:pt x="4325869" y="1759835"/>
                </a:cubicBezTo>
                <a:cubicBezTo>
                  <a:pt x="4336274" y="1768804"/>
                  <a:pt x="4341476" y="1779747"/>
                  <a:pt x="4341476" y="1792663"/>
                </a:cubicBezTo>
                <a:cubicBezTo>
                  <a:pt x="4341476" y="1832845"/>
                  <a:pt x="4311159" y="1871234"/>
                  <a:pt x="4250526" y="1907829"/>
                </a:cubicBezTo>
                <a:cubicBezTo>
                  <a:pt x="4189894" y="1944424"/>
                  <a:pt x="4140562" y="1962722"/>
                  <a:pt x="4102532" y="1962722"/>
                </a:cubicBezTo>
                <a:cubicBezTo>
                  <a:pt x="4096791" y="1962722"/>
                  <a:pt x="4091768" y="1962004"/>
                  <a:pt x="4087463" y="1960569"/>
                </a:cubicBezTo>
                <a:cubicBezTo>
                  <a:pt x="4076700" y="1979943"/>
                  <a:pt x="4071318" y="2000393"/>
                  <a:pt x="4071318" y="2021920"/>
                </a:cubicBezTo>
                <a:cubicBezTo>
                  <a:pt x="4071318" y="2059232"/>
                  <a:pt x="4089078" y="2077888"/>
                  <a:pt x="4124596" y="2077888"/>
                </a:cubicBezTo>
                <a:cubicBezTo>
                  <a:pt x="4160115" y="2077888"/>
                  <a:pt x="4206218" y="2053851"/>
                  <a:pt x="4262904" y="2005775"/>
                </a:cubicBezTo>
                <a:cubicBezTo>
                  <a:pt x="4306675" y="1970615"/>
                  <a:pt x="4343987" y="1933302"/>
                  <a:pt x="4374842" y="1893837"/>
                </a:cubicBezTo>
                <a:cubicBezTo>
                  <a:pt x="4381300" y="1885226"/>
                  <a:pt x="4386861" y="1880921"/>
                  <a:pt x="4391525" y="1880921"/>
                </a:cubicBezTo>
                <a:cubicBezTo>
                  <a:pt x="4396189" y="1880921"/>
                  <a:pt x="4398521" y="1883074"/>
                  <a:pt x="4398521" y="1887379"/>
                </a:cubicBezTo>
                <a:cubicBezTo>
                  <a:pt x="4398521" y="1891684"/>
                  <a:pt x="4395651" y="1897784"/>
                  <a:pt x="4389910" y="1905677"/>
                </a:cubicBezTo>
                <a:cubicBezTo>
                  <a:pt x="4351163" y="1956623"/>
                  <a:pt x="4304522" y="2001828"/>
                  <a:pt x="4249988" y="2041293"/>
                </a:cubicBezTo>
                <a:cubicBezTo>
                  <a:pt x="4195454" y="2080759"/>
                  <a:pt x="4149172" y="2100491"/>
                  <a:pt x="4111142" y="2100491"/>
                </a:cubicBezTo>
                <a:cubicBezTo>
                  <a:pt x="4103249" y="2100491"/>
                  <a:pt x="4096074" y="2099415"/>
                  <a:pt x="4089616" y="2097262"/>
                </a:cubicBezTo>
                <a:cubicBezTo>
                  <a:pt x="4043692" y="2084347"/>
                  <a:pt x="4020731" y="2058515"/>
                  <a:pt x="4020731" y="2019767"/>
                </a:cubicBezTo>
                <a:cubicBezTo>
                  <a:pt x="4020731" y="1969538"/>
                  <a:pt x="4052303" y="1911417"/>
                  <a:pt x="4115448" y="1845402"/>
                </a:cubicBezTo>
                <a:cubicBezTo>
                  <a:pt x="4178592" y="1779388"/>
                  <a:pt x="4235278" y="1746380"/>
                  <a:pt x="4285507" y="1746380"/>
                </a:cubicBezTo>
                <a:close/>
                <a:moveTo>
                  <a:pt x="3348666" y="1639824"/>
                </a:moveTo>
                <a:cubicBezTo>
                  <a:pt x="3355842" y="1639824"/>
                  <a:pt x="3364811" y="1642694"/>
                  <a:pt x="3375574" y="1648435"/>
                </a:cubicBezTo>
                <a:cubicBezTo>
                  <a:pt x="3386338" y="1654175"/>
                  <a:pt x="3391719" y="1660992"/>
                  <a:pt x="3391719" y="1668885"/>
                </a:cubicBezTo>
                <a:cubicBezTo>
                  <a:pt x="3391719" y="1676778"/>
                  <a:pt x="3374498" y="1700099"/>
                  <a:pt x="3340055" y="1738846"/>
                </a:cubicBezTo>
                <a:cubicBezTo>
                  <a:pt x="3358712" y="1739564"/>
                  <a:pt x="3383108" y="1739923"/>
                  <a:pt x="3413245" y="1739923"/>
                </a:cubicBezTo>
                <a:lnTo>
                  <a:pt x="3568236" y="1737770"/>
                </a:lnTo>
                <a:cubicBezTo>
                  <a:pt x="3570389" y="1739205"/>
                  <a:pt x="3571465" y="1740281"/>
                  <a:pt x="3571465" y="1740999"/>
                </a:cubicBezTo>
                <a:cubicBezTo>
                  <a:pt x="3571465" y="1747457"/>
                  <a:pt x="3526798" y="1756426"/>
                  <a:pt x="3437463" y="1767907"/>
                </a:cubicBezTo>
                <a:cubicBezTo>
                  <a:pt x="3348128" y="1779388"/>
                  <a:pt x="3299873" y="1786204"/>
                  <a:pt x="3292697" y="1788357"/>
                </a:cubicBezTo>
                <a:cubicBezTo>
                  <a:pt x="3279064" y="1800555"/>
                  <a:pt x="3253949" y="1836971"/>
                  <a:pt x="3217355" y="1897604"/>
                </a:cubicBezTo>
                <a:cubicBezTo>
                  <a:pt x="3180759" y="1958237"/>
                  <a:pt x="3162462" y="2002546"/>
                  <a:pt x="3162462" y="2030530"/>
                </a:cubicBezTo>
                <a:cubicBezTo>
                  <a:pt x="3162462" y="2057080"/>
                  <a:pt x="3180759" y="2070354"/>
                  <a:pt x="3217355" y="2070354"/>
                </a:cubicBezTo>
                <a:cubicBezTo>
                  <a:pt x="3234576" y="2070354"/>
                  <a:pt x="3257179" y="2064973"/>
                  <a:pt x="3285163" y="2054209"/>
                </a:cubicBezTo>
                <a:cubicBezTo>
                  <a:pt x="3313147" y="2043446"/>
                  <a:pt x="3334674" y="2033400"/>
                  <a:pt x="3349742" y="2024072"/>
                </a:cubicBezTo>
                <a:cubicBezTo>
                  <a:pt x="3369834" y="2011515"/>
                  <a:pt x="3390643" y="1995998"/>
                  <a:pt x="3412169" y="1977521"/>
                </a:cubicBezTo>
                <a:lnTo>
                  <a:pt x="3437698" y="1954242"/>
                </a:lnTo>
                <a:lnTo>
                  <a:pt x="3444335" y="1938504"/>
                </a:lnTo>
                <a:cubicBezTo>
                  <a:pt x="3460121" y="1909444"/>
                  <a:pt x="3483800" y="1878410"/>
                  <a:pt x="3515373" y="1845402"/>
                </a:cubicBezTo>
                <a:cubicBezTo>
                  <a:pt x="3578517" y="1779388"/>
                  <a:pt x="3635203" y="1746380"/>
                  <a:pt x="3685432" y="1746380"/>
                </a:cubicBezTo>
                <a:cubicBezTo>
                  <a:pt x="3701935" y="1746380"/>
                  <a:pt x="3715390" y="1750865"/>
                  <a:pt x="3725794" y="1759835"/>
                </a:cubicBezTo>
                <a:cubicBezTo>
                  <a:pt x="3736198" y="1768804"/>
                  <a:pt x="3741401" y="1779747"/>
                  <a:pt x="3741401" y="1792663"/>
                </a:cubicBezTo>
                <a:cubicBezTo>
                  <a:pt x="3741401" y="1832845"/>
                  <a:pt x="3711084" y="1871234"/>
                  <a:pt x="3650451" y="1907829"/>
                </a:cubicBezTo>
                <a:cubicBezTo>
                  <a:pt x="3589818" y="1944424"/>
                  <a:pt x="3540487" y="1962722"/>
                  <a:pt x="3502457" y="1962722"/>
                </a:cubicBezTo>
                <a:cubicBezTo>
                  <a:pt x="3496716" y="1962722"/>
                  <a:pt x="3491693" y="1962004"/>
                  <a:pt x="3487388" y="1960569"/>
                </a:cubicBezTo>
                <a:cubicBezTo>
                  <a:pt x="3476625" y="1979943"/>
                  <a:pt x="3471243" y="2000393"/>
                  <a:pt x="3471243" y="2021920"/>
                </a:cubicBezTo>
                <a:cubicBezTo>
                  <a:pt x="3471243" y="2059232"/>
                  <a:pt x="3489002" y="2077888"/>
                  <a:pt x="3524521" y="2077888"/>
                </a:cubicBezTo>
                <a:cubicBezTo>
                  <a:pt x="3560040" y="2077888"/>
                  <a:pt x="3606142" y="2053851"/>
                  <a:pt x="3662829" y="2005775"/>
                </a:cubicBezTo>
                <a:cubicBezTo>
                  <a:pt x="3684714" y="1988195"/>
                  <a:pt x="3704985" y="1970077"/>
                  <a:pt x="3723641" y="1951420"/>
                </a:cubicBezTo>
                <a:lnTo>
                  <a:pt x="3765965" y="1903751"/>
                </a:lnTo>
                <a:lnTo>
                  <a:pt x="3770071" y="1892761"/>
                </a:lnTo>
                <a:cubicBezTo>
                  <a:pt x="3804513" y="1801632"/>
                  <a:pt x="3828193" y="1750686"/>
                  <a:pt x="3841108" y="1739923"/>
                </a:cubicBezTo>
                <a:cubicBezTo>
                  <a:pt x="3843978" y="1737052"/>
                  <a:pt x="3848643" y="1735617"/>
                  <a:pt x="3855101" y="1735617"/>
                </a:cubicBezTo>
                <a:cubicBezTo>
                  <a:pt x="3861559" y="1735617"/>
                  <a:pt x="3868375" y="1739026"/>
                  <a:pt x="3875551" y="1745842"/>
                </a:cubicBezTo>
                <a:cubicBezTo>
                  <a:pt x="3882726" y="1752659"/>
                  <a:pt x="3886673" y="1760731"/>
                  <a:pt x="3887390" y="1770060"/>
                </a:cubicBezTo>
                <a:cubicBezTo>
                  <a:pt x="3887390" y="1770777"/>
                  <a:pt x="3869631" y="1812395"/>
                  <a:pt x="3834112" y="1894913"/>
                </a:cubicBezTo>
                <a:cubicBezTo>
                  <a:pt x="3798593" y="1977432"/>
                  <a:pt x="3781910" y="2026584"/>
                  <a:pt x="3784063" y="2042370"/>
                </a:cubicBezTo>
                <a:cubicBezTo>
                  <a:pt x="3814918" y="2033042"/>
                  <a:pt x="3869990" y="1995370"/>
                  <a:pt x="3949279" y="1929356"/>
                </a:cubicBezTo>
                <a:cubicBezTo>
                  <a:pt x="4028568" y="1863341"/>
                  <a:pt x="4068213" y="1804143"/>
                  <a:pt x="4068213" y="1751762"/>
                </a:cubicBezTo>
                <a:cubicBezTo>
                  <a:pt x="4068213" y="1720190"/>
                  <a:pt x="4052427" y="1697228"/>
                  <a:pt x="4020855" y="1682877"/>
                </a:cubicBezTo>
                <a:cubicBezTo>
                  <a:pt x="4015832" y="1680725"/>
                  <a:pt x="4013320" y="1677496"/>
                  <a:pt x="4013320" y="1673190"/>
                </a:cubicBezTo>
                <a:cubicBezTo>
                  <a:pt x="4013320" y="1666732"/>
                  <a:pt x="4017267" y="1663504"/>
                  <a:pt x="4025160" y="1663504"/>
                </a:cubicBezTo>
                <a:cubicBezTo>
                  <a:pt x="4046686" y="1663504"/>
                  <a:pt x="4064984" y="1670679"/>
                  <a:pt x="4080053" y="1685030"/>
                </a:cubicBezTo>
                <a:cubicBezTo>
                  <a:pt x="4095121" y="1699381"/>
                  <a:pt x="4102656" y="1719472"/>
                  <a:pt x="4102656" y="1745304"/>
                </a:cubicBezTo>
                <a:cubicBezTo>
                  <a:pt x="4102656" y="1801991"/>
                  <a:pt x="4055656" y="1873028"/>
                  <a:pt x="3961657" y="1958416"/>
                </a:cubicBezTo>
                <a:cubicBezTo>
                  <a:pt x="3882009" y="2030171"/>
                  <a:pt x="3817788" y="2073942"/>
                  <a:pt x="3768995" y="2089728"/>
                </a:cubicBezTo>
                <a:cubicBezTo>
                  <a:pt x="3761102" y="2089728"/>
                  <a:pt x="3750697" y="2085423"/>
                  <a:pt x="3737781" y="2076812"/>
                </a:cubicBezTo>
                <a:cubicBezTo>
                  <a:pt x="3724865" y="2068202"/>
                  <a:pt x="3718407" y="2060309"/>
                  <a:pt x="3718407" y="2053133"/>
                </a:cubicBezTo>
                <a:cubicBezTo>
                  <a:pt x="3718407" y="2043267"/>
                  <a:pt x="3725134" y="2018685"/>
                  <a:pt x="3738588" y="1979388"/>
                </a:cubicBezTo>
                <a:lnTo>
                  <a:pt x="3746852" y="1955802"/>
                </a:lnTo>
                <a:lnTo>
                  <a:pt x="3725794" y="1977790"/>
                </a:lnTo>
                <a:cubicBezTo>
                  <a:pt x="3702474" y="2000393"/>
                  <a:pt x="3677180" y="2021561"/>
                  <a:pt x="3649913" y="2041293"/>
                </a:cubicBezTo>
                <a:cubicBezTo>
                  <a:pt x="3595379" y="2080759"/>
                  <a:pt x="3549097" y="2100491"/>
                  <a:pt x="3511067" y="2100491"/>
                </a:cubicBezTo>
                <a:cubicBezTo>
                  <a:pt x="3503174" y="2100491"/>
                  <a:pt x="3495999" y="2099415"/>
                  <a:pt x="3489541" y="2097262"/>
                </a:cubicBezTo>
                <a:cubicBezTo>
                  <a:pt x="3443617" y="2084347"/>
                  <a:pt x="3420656" y="2058515"/>
                  <a:pt x="3420656" y="2019767"/>
                </a:cubicBezTo>
                <a:lnTo>
                  <a:pt x="3424460" y="1994608"/>
                </a:lnTo>
                <a:lnTo>
                  <a:pt x="3394612" y="2018623"/>
                </a:lnTo>
                <a:cubicBezTo>
                  <a:pt x="3383535" y="2026741"/>
                  <a:pt x="3372166" y="2034297"/>
                  <a:pt x="3360506" y="2041293"/>
                </a:cubicBezTo>
                <a:cubicBezTo>
                  <a:pt x="3304537" y="2075736"/>
                  <a:pt x="3251079" y="2092957"/>
                  <a:pt x="3200133" y="2092957"/>
                </a:cubicBezTo>
                <a:cubicBezTo>
                  <a:pt x="3177889" y="2092957"/>
                  <a:pt x="3159771" y="2088114"/>
                  <a:pt x="3145779" y="2078427"/>
                </a:cubicBezTo>
                <a:cubicBezTo>
                  <a:pt x="3131786" y="2068740"/>
                  <a:pt x="3124790" y="2049186"/>
                  <a:pt x="3124790" y="2019767"/>
                </a:cubicBezTo>
                <a:cubicBezTo>
                  <a:pt x="3124790" y="1990347"/>
                  <a:pt x="3137706" y="1949985"/>
                  <a:pt x="3163538" y="1898680"/>
                </a:cubicBezTo>
                <a:cubicBezTo>
                  <a:pt x="3189370" y="1847376"/>
                  <a:pt x="3209102" y="1809166"/>
                  <a:pt x="3222736" y="1784052"/>
                </a:cubicBezTo>
                <a:cubicBezTo>
                  <a:pt x="3212690" y="1786204"/>
                  <a:pt x="3204080" y="1787281"/>
                  <a:pt x="3196904" y="1787281"/>
                </a:cubicBezTo>
                <a:cubicBezTo>
                  <a:pt x="3176095" y="1787281"/>
                  <a:pt x="3165691" y="1779029"/>
                  <a:pt x="3165691" y="1762525"/>
                </a:cubicBezTo>
                <a:cubicBezTo>
                  <a:pt x="3165691" y="1750327"/>
                  <a:pt x="3174301" y="1741716"/>
                  <a:pt x="3191523" y="1736694"/>
                </a:cubicBezTo>
                <a:cubicBezTo>
                  <a:pt x="3193675" y="1736694"/>
                  <a:pt x="3196904" y="1736335"/>
                  <a:pt x="3201210" y="1735617"/>
                </a:cubicBezTo>
                <a:lnTo>
                  <a:pt x="3263636" y="1735617"/>
                </a:lnTo>
                <a:cubicBezTo>
                  <a:pt x="3276552" y="1719114"/>
                  <a:pt x="3291262" y="1700099"/>
                  <a:pt x="3307766" y="1678572"/>
                </a:cubicBezTo>
                <a:cubicBezTo>
                  <a:pt x="3327857" y="1652740"/>
                  <a:pt x="3341491" y="1639824"/>
                  <a:pt x="3348666" y="1639824"/>
                </a:cubicBezTo>
                <a:close/>
                <a:moveTo>
                  <a:pt x="4696273" y="1604306"/>
                </a:moveTo>
                <a:cubicBezTo>
                  <a:pt x="4704883" y="1604306"/>
                  <a:pt x="4714391" y="1605920"/>
                  <a:pt x="4724795" y="1609149"/>
                </a:cubicBezTo>
                <a:cubicBezTo>
                  <a:pt x="4735200" y="1612378"/>
                  <a:pt x="4740402" y="1616863"/>
                  <a:pt x="4740402" y="1622603"/>
                </a:cubicBezTo>
                <a:cubicBezTo>
                  <a:pt x="4740402" y="1624756"/>
                  <a:pt x="4738967" y="1627267"/>
                  <a:pt x="4736097" y="1630137"/>
                </a:cubicBezTo>
                <a:cubicBezTo>
                  <a:pt x="4705959" y="1661710"/>
                  <a:pt x="4661651" y="1716064"/>
                  <a:pt x="4603170" y="1793201"/>
                </a:cubicBezTo>
                <a:cubicBezTo>
                  <a:pt x="4544690" y="1870337"/>
                  <a:pt x="4511683" y="1917516"/>
                  <a:pt x="4504148" y="1934737"/>
                </a:cubicBezTo>
                <a:cubicBezTo>
                  <a:pt x="4496614" y="1951959"/>
                  <a:pt x="4489260" y="1960569"/>
                  <a:pt x="4482084" y="1960569"/>
                </a:cubicBezTo>
                <a:cubicBezTo>
                  <a:pt x="4477061" y="1960569"/>
                  <a:pt x="4475626" y="1953752"/>
                  <a:pt x="4477779" y="1940119"/>
                </a:cubicBezTo>
                <a:cubicBezTo>
                  <a:pt x="4486389" y="1890608"/>
                  <a:pt x="4519755" y="1822261"/>
                  <a:pt x="4577877" y="1735079"/>
                </a:cubicBezTo>
                <a:cubicBezTo>
                  <a:pt x="4635998" y="1647897"/>
                  <a:pt x="4675464" y="1604306"/>
                  <a:pt x="4696273" y="1604306"/>
                </a:cubicBezTo>
                <a:close/>
                <a:moveTo>
                  <a:pt x="3026078" y="1413796"/>
                </a:moveTo>
                <a:cubicBezTo>
                  <a:pt x="3083123" y="1413796"/>
                  <a:pt x="3130302" y="1422048"/>
                  <a:pt x="3167615" y="1438552"/>
                </a:cubicBezTo>
                <a:cubicBezTo>
                  <a:pt x="3215691" y="1460796"/>
                  <a:pt x="3239729" y="1493265"/>
                  <a:pt x="3239729" y="1535959"/>
                </a:cubicBezTo>
                <a:cubicBezTo>
                  <a:pt x="3239729" y="1578653"/>
                  <a:pt x="3217843" y="1608611"/>
                  <a:pt x="3174073" y="1625832"/>
                </a:cubicBezTo>
                <a:cubicBezTo>
                  <a:pt x="3147523" y="1636595"/>
                  <a:pt x="3124741" y="1641977"/>
                  <a:pt x="3105726" y="1641977"/>
                </a:cubicBezTo>
                <a:cubicBezTo>
                  <a:pt x="3086711" y="1641977"/>
                  <a:pt x="3077203" y="1638031"/>
                  <a:pt x="3077203" y="1630137"/>
                </a:cubicBezTo>
                <a:cubicBezTo>
                  <a:pt x="3077203" y="1625115"/>
                  <a:pt x="3087787" y="1622244"/>
                  <a:pt x="3108955" y="1621527"/>
                </a:cubicBezTo>
                <a:cubicBezTo>
                  <a:pt x="3130123" y="1620809"/>
                  <a:pt x="3145371" y="1618298"/>
                  <a:pt x="3154699" y="1613993"/>
                </a:cubicBezTo>
                <a:cubicBezTo>
                  <a:pt x="3181966" y="1599642"/>
                  <a:pt x="3195599" y="1578474"/>
                  <a:pt x="3195599" y="1550489"/>
                </a:cubicBezTo>
                <a:cubicBezTo>
                  <a:pt x="3195599" y="1536138"/>
                  <a:pt x="3191653" y="1521070"/>
                  <a:pt x="3183760" y="1505284"/>
                </a:cubicBezTo>
                <a:cubicBezTo>
                  <a:pt x="3160798" y="1464383"/>
                  <a:pt x="3105188" y="1443933"/>
                  <a:pt x="3016929" y="1443933"/>
                </a:cubicBezTo>
                <a:cubicBezTo>
                  <a:pt x="2965983" y="1443933"/>
                  <a:pt x="2915037" y="1451647"/>
                  <a:pt x="2864091" y="1467074"/>
                </a:cubicBezTo>
                <a:cubicBezTo>
                  <a:pt x="2813145" y="1482501"/>
                  <a:pt x="2770451" y="1506181"/>
                  <a:pt x="2736008" y="1538112"/>
                </a:cubicBezTo>
                <a:cubicBezTo>
                  <a:pt x="2701566" y="1570043"/>
                  <a:pt x="2684345" y="1599642"/>
                  <a:pt x="2684345" y="1626908"/>
                </a:cubicBezTo>
                <a:cubicBezTo>
                  <a:pt x="2684345" y="1668526"/>
                  <a:pt x="2725604" y="1699022"/>
                  <a:pt x="2808122" y="1718396"/>
                </a:cubicBezTo>
                <a:lnTo>
                  <a:pt x="2935128" y="1742075"/>
                </a:lnTo>
                <a:cubicBezTo>
                  <a:pt x="2986075" y="1751403"/>
                  <a:pt x="3024105" y="1764319"/>
                  <a:pt x="3049219" y="1780823"/>
                </a:cubicBezTo>
                <a:cubicBezTo>
                  <a:pt x="3082226" y="1800914"/>
                  <a:pt x="3098730" y="1829616"/>
                  <a:pt x="3098730" y="1866929"/>
                </a:cubicBezTo>
                <a:cubicBezTo>
                  <a:pt x="3098730" y="1881997"/>
                  <a:pt x="3096219" y="1898142"/>
                  <a:pt x="3091196" y="1915364"/>
                </a:cubicBezTo>
                <a:cubicBezTo>
                  <a:pt x="3068234" y="1992859"/>
                  <a:pt x="3009036" y="2052057"/>
                  <a:pt x="2913602" y="2092957"/>
                </a:cubicBezTo>
                <a:cubicBezTo>
                  <a:pt x="2833954" y="2128117"/>
                  <a:pt x="2739955" y="2145697"/>
                  <a:pt x="2631605" y="2145697"/>
                </a:cubicBezTo>
                <a:cubicBezTo>
                  <a:pt x="2600750" y="2145697"/>
                  <a:pt x="2573842" y="2144262"/>
                  <a:pt x="2550881" y="2141392"/>
                </a:cubicBezTo>
                <a:cubicBezTo>
                  <a:pt x="2573842" y="2154308"/>
                  <a:pt x="2603979" y="2165430"/>
                  <a:pt x="2641292" y="2174758"/>
                </a:cubicBezTo>
                <a:cubicBezTo>
                  <a:pt x="2644162" y="2175475"/>
                  <a:pt x="2645597" y="2176910"/>
                  <a:pt x="2645597" y="2179063"/>
                </a:cubicBezTo>
                <a:cubicBezTo>
                  <a:pt x="2645597" y="2185521"/>
                  <a:pt x="2638063" y="2188750"/>
                  <a:pt x="2622994" y="2188750"/>
                </a:cubicBezTo>
                <a:cubicBezTo>
                  <a:pt x="2593575" y="2188750"/>
                  <a:pt x="2556980" y="2171170"/>
                  <a:pt x="2513209" y="2136010"/>
                </a:cubicBezTo>
                <a:cubicBezTo>
                  <a:pt x="2453653" y="2126682"/>
                  <a:pt x="2409164" y="2110178"/>
                  <a:pt x="2379745" y="2086499"/>
                </a:cubicBezTo>
                <a:cubicBezTo>
                  <a:pt x="2361088" y="2071431"/>
                  <a:pt x="2343867" y="2049186"/>
                  <a:pt x="2328081" y="2019767"/>
                </a:cubicBezTo>
                <a:cubicBezTo>
                  <a:pt x="2312295" y="1990347"/>
                  <a:pt x="2304402" y="1963798"/>
                  <a:pt x="2304402" y="1940119"/>
                </a:cubicBezTo>
                <a:cubicBezTo>
                  <a:pt x="2304402" y="1916440"/>
                  <a:pt x="2309066" y="1896707"/>
                  <a:pt x="2318394" y="1880921"/>
                </a:cubicBezTo>
                <a:cubicBezTo>
                  <a:pt x="2339921" y="1842891"/>
                  <a:pt x="2367188" y="1823876"/>
                  <a:pt x="2400195" y="1823876"/>
                </a:cubicBezTo>
                <a:cubicBezTo>
                  <a:pt x="2425309" y="1823876"/>
                  <a:pt x="2440019" y="1845044"/>
                  <a:pt x="2444324" y="1887379"/>
                </a:cubicBezTo>
                <a:cubicBezTo>
                  <a:pt x="2454370" y="1969180"/>
                  <a:pt x="2461187" y="2015820"/>
                  <a:pt x="2464775" y="2027301"/>
                </a:cubicBezTo>
                <a:cubicBezTo>
                  <a:pt x="2475538" y="2062461"/>
                  <a:pt x="2493835" y="2092240"/>
                  <a:pt x="2519667" y="2116636"/>
                </a:cubicBezTo>
                <a:cubicBezTo>
                  <a:pt x="2549804" y="2123094"/>
                  <a:pt x="2582453" y="2126323"/>
                  <a:pt x="2617613" y="2126323"/>
                </a:cubicBezTo>
                <a:cubicBezTo>
                  <a:pt x="2695108" y="2126323"/>
                  <a:pt x="2771168" y="2110896"/>
                  <a:pt x="2845793" y="2080041"/>
                </a:cubicBezTo>
                <a:cubicBezTo>
                  <a:pt x="2920419" y="2049186"/>
                  <a:pt x="2974235" y="2005416"/>
                  <a:pt x="3007242" y="1948730"/>
                </a:cubicBezTo>
                <a:cubicBezTo>
                  <a:pt x="3020876" y="1926486"/>
                  <a:pt x="3027693" y="1906753"/>
                  <a:pt x="3027693" y="1889532"/>
                </a:cubicBezTo>
                <a:cubicBezTo>
                  <a:pt x="3027693" y="1855807"/>
                  <a:pt x="2997914" y="1829616"/>
                  <a:pt x="2938358" y="1810960"/>
                </a:cubicBezTo>
                <a:lnTo>
                  <a:pt x="2748924" y="1767907"/>
                </a:lnTo>
                <a:cubicBezTo>
                  <a:pt x="2710177" y="1758579"/>
                  <a:pt x="2679143" y="1743152"/>
                  <a:pt x="2655822" y="1721625"/>
                </a:cubicBezTo>
                <a:cubicBezTo>
                  <a:pt x="2632502" y="1700099"/>
                  <a:pt x="2620842" y="1675343"/>
                  <a:pt x="2620842" y="1647359"/>
                </a:cubicBezTo>
                <a:cubicBezTo>
                  <a:pt x="2620842" y="1604306"/>
                  <a:pt x="2647750" y="1561253"/>
                  <a:pt x="2701566" y="1518200"/>
                </a:cubicBezTo>
                <a:cubicBezTo>
                  <a:pt x="2742466" y="1485192"/>
                  <a:pt x="2792516" y="1459540"/>
                  <a:pt x="2851713" y="1441242"/>
                </a:cubicBezTo>
                <a:cubicBezTo>
                  <a:pt x="2910911" y="1422945"/>
                  <a:pt x="2969033" y="1413796"/>
                  <a:pt x="3026078" y="1413796"/>
                </a:cubicBezTo>
                <a:close/>
                <a:moveTo>
                  <a:pt x="2158422" y="496186"/>
                </a:moveTo>
                <a:cubicBezTo>
                  <a:pt x="2126132" y="496186"/>
                  <a:pt x="2096713" y="503003"/>
                  <a:pt x="2070164" y="516636"/>
                </a:cubicBezTo>
                <a:cubicBezTo>
                  <a:pt x="2057965" y="522377"/>
                  <a:pt x="2024240" y="553949"/>
                  <a:pt x="1968989" y="611353"/>
                </a:cubicBezTo>
                <a:cubicBezTo>
                  <a:pt x="1913738" y="668757"/>
                  <a:pt x="1886112" y="705711"/>
                  <a:pt x="1886112" y="722214"/>
                </a:cubicBezTo>
                <a:cubicBezTo>
                  <a:pt x="1886112" y="735130"/>
                  <a:pt x="1895978" y="744817"/>
                  <a:pt x="1915711" y="751275"/>
                </a:cubicBezTo>
                <a:cubicBezTo>
                  <a:pt x="1935444" y="757733"/>
                  <a:pt x="1955356" y="760962"/>
                  <a:pt x="1975447" y="760962"/>
                </a:cubicBezTo>
                <a:cubicBezTo>
                  <a:pt x="2014912" y="760962"/>
                  <a:pt x="2063347" y="738539"/>
                  <a:pt x="2120751" y="693692"/>
                </a:cubicBezTo>
                <a:cubicBezTo>
                  <a:pt x="2178155" y="648845"/>
                  <a:pt x="2206857" y="596643"/>
                  <a:pt x="2206857" y="537086"/>
                </a:cubicBezTo>
                <a:cubicBezTo>
                  <a:pt x="2206857" y="509820"/>
                  <a:pt x="2190712" y="496186"/>
                  <a:pt x="2158422" y="496186"/>
                </a:cubicBezTo>
                <a:close/>
                <a:moveTo>
                  <a:pt x="1748847" y="496186"/>
                </a:moveTo>
                <a:cubicBezTo>
                  <a:pt x="1716558" y="496186"/>
                  <a:pt x="1687138" y="503003"/>
                  <a:pt x="1660589" y="516636"/>
                </a:cubicBezTo>
                <a:cubicBezTo>
                  <a:pt x="1648390" y="522377"/>
                  <a:pt x="1614665" y="553949"/>
                  <a:pt x="1559414" y="611353"/>
                </a:cubicBezTo>
                <a:cubicBezTo>
                  <a:pt x="1504163" y="668757"/>
                  <a:pt x="1476538" y="705711"/>
                  <a:pt x="1476538" y="722214"/>
                </a:cubicBezTo>
                <a:cubicBezTo>
                  <a:pt x="1476538" y="735130"/>
                  <a:pt x="1486403" y="744817"/>
                  <a:pt x="1506136" y="751275"/>
                </a:cubicBezTo>
                <a:cubicBezTo>
                  <a:pt x="1525869" y="757733"/>
                  <a:pt x="1545781" y="760962"/>
                  <a:pt x="1565872" y="760962"/>
                </a:cubicBezTo>
                <a:cubicBezTo>
                  <a:pt x="1605337" y="760962"/>
                  <a:pt x="1653772" y="738539"/>
                  <a:pt x="1711176" y="693692"/>
                </a:cubicBezTo>
                <a:cubicBezTo>
                  <a:pt x="1768580" y="648845"/>
                  <a:pt x="1797282" y="596643"/>
                  <a:pt x="1797282" y="537086"/>
                </a:cubicBezTo>
                <a:cubicBezTo>
                  <a:pt x="1797282" y="509820"/>
                  <a:pt x="1781137" y="496186"/>
                  <a:pt x="1748847" y="496186"/>
                </a:cubicBezTo>
                <a:close/>
                <a:moveTo>
                  <a:pt x="6144497" y="482194"/>
                </a:moveTo>
                <a:cubicBezTo>
                  <a:pt x="6126199" y="482194"/>
                  <a:pt x="6100187" y="496186"/>
                  <a:pt x="6066463" y="524171"/>
                </a:cubicBezTo>
                <a:cubicBezTo>
                  <a:pt x="6021257" y="561483"/>
                  <a:pt x="5986097" y="600590"/>
                  <a:pt x="5960983" y="641490"/>
                </a:cubicBezTo>
                <a:cubicBezTo>
                  <a:pt x="5965288" y="642925"/>
                  <a:pt x="5969953" y="643643"/>
                  <a:pt x="5974975" y="643643"/>
                </a:cubicBezTo>
                <a:cubicBezTo>
                  <a:pt x="6002243" y="643643"/>
                  <a:pt x="6038657" y="629112"/>
                  <a:pt x="6084222" y="600051"/>
                </a:cubicBezTo>
                <a:cubicBezTo>
                  <a:pt x="6129786" y="570991"/>
                  <a:pt x="6158309" y="539239"/>
                  <a:pt x="6169789" y="504797"/>
                </a:cubicBezTo>
                <a:cubicBezTo>
                  <a:pt x="6171225" y="501209"/>
                  <a:pt x="6171943" y="497980"/>
                  <a:pt x="6171943" y="495110"/>
                </a:cubicBezTo>
                <a:cubicBezTo>
                  <a:pt x="6171943" y="486499"/>
                  <a:pt x="6162793" y="482194"/>
                  <a:pt x="6144497" y="482194"/>
                </a:cubicBezTo>
                <a:close/>
                <a:moveTo>
                  <a:pt x="5191996" y="482194"/>
                </a:moveTo>
                <a:cubicBezTo>
                  <a:pt x="5173699" y="482194"/>
                  <a:pt x="5147688" y="496186"/>
                  <a:pt x="5113962" y="524171"/>
                </a:cubicBezTo>
                <a:cubicBezTo>
                  <a:pt x="5068757" y="561483"/>
                  <a:pt x="5033597" y="600590"/>
                  <a:pt x="5008483" y="641490"/>
                </a:cubicBezTo>
                <a:cubicBezTo>
                  <a:pt x="5012788" y="642925"/>
                  <a:pt x="5017452" y="643643"/>
                  <a:pt x="5022475" y="643643"/>
                </a:cubicBezTo>
                <a:cubicBezTo>
                  <a:pt x="5049742" y="643643"/>
                  <a:pt x="5086158" y="629112"/>
                  <a:pt x="5131722" y="600051"/>
                </a:cubicBezTo>
                <a:cubicBezTo>
                  <a:pt x="5177286" y="570991"/>
                  <a:pt x="5205809" y="539239"/>
                  <a:pt x="5217290" y="504797"/>
                </a:cubicBezTo>
                <a:cubicBezTo>
                  <a:pt x="5218725" y="501209"/>
                  <a:pt x="5219443" y="497980"/>
                  <a:pt x="5219443" y="495110"/>
                </a:cubicBezTo>
                <a:cubicBezTo>
                  <a:pt x="5219443" y="486499"/>
                  <a:pt x="5210294" y="482194"/>
                  <a:pt x="5191996" y="482194"/>
                </a:cubicBezTo>
                <a:close/>
                <a:moveTo>
                  <a:pt x="3915646" y="482194"/>
                </a:moveTo>
                <a:cubicBezTo>
                  <a:pt x="3897348" y="482194"/>
                  <a:pt x="3871338" y="496186"/>
                  <a:pt x="3837613" y="524171"/>
                </a:cubicBezTo>
                <a:cubicBezTo>
                  <a:pt x="3792407" y="561483"/>
                  <a:pt x="3757247" y="600590"/>
                  <a:pt x="3732133" y="641490"/>
                </a:cubicBezTo>
                <a:cubicBezTo>
                  <a:pt x="3736438" y="642925"/>
                  <a:pt x="3741102" y="643643"/>
                  <a:pt x="3746125" y="643643"/>
                </a:cubicBezTo>
                <a:cubicBezTo>
                  <a:pt x="3773392" y="643643"/>
                  <a:pt x="3809808" y="629112"/>
                  <a:pt x="3855372" y="600051"/>
                </a:cubicBezTo>
                <a:cubicBezTo>
                  <a:pt x="3900937" y="570991"/>
                  <a:pt x="3929459" y="539239"/>
                  <a:pt x="3940940" y="504797"/>
                </a:cubicBezTo>
                <a:cubicBezTo>
                  <a:pt x="3942375" y="501209"/>
                  <a:pt x="3943092" y="497980"/>
                  <a:pt x="3943092" y="495110"/>
                </a:cubicBezTo>
                <a:cubicBezTo>
                  <a:pt x="3943092" y="486499"/>
                  <a:pt x="3933944" y="482194"/>
                  <a:pt x="3915646" y="482194"/>
                </a:cubicBezTo>
                <a:close/>
                <a:moveTo>
                  <a:pt x="2437761" y="471431"/>
                </a:moveTo>
                <a:cubicBezTo>
                  <a:pt x="2462158" y="471431"/>
                  <a:pt x="2474357" y="479682"/>
                  <a:pt x="2474357" y="496186"/>
                </a:cubicBezTo>
                <a:cubicBezTo>
                  <a:pt x="2474357" y="502644"/>
                  <a:pt x="2442605" y="539777"/>
                  <a:pt x="2379102" y="607586"/>
                </a:cubicBezTo>
                <a:cubicBezTo>
                  <a:pt x="2315599" y="675394"/>
                  <a:pt x="2283847" y="721138"/>
                  <a:pt x="2283847" y="744817"/>
                </a:cubicBezTo>
                <a:cubicBezTo>
                  <a:pt x="2283847" y="754145"/>
                  <a:pt x="2289947" y="758809"/>
                  <a:pt x="2302145" y="758809"/>
                </a:cubicBezTo>
                <a:cubicBezTo>
                  <a:pt x="2325106" y="758809"/>
                  <a:pt x="2371209" y="731901"/>
                  <a:pt x="2440453" y="678085"/>
                </a:cubicBezTo>
                <a:cubicBezTo>
                  <a:pt x="2509696" y="624269"/>
                  <a:pt x="2561898" y="579781"/>
                  <a:pt x="2597058" y="544621"/>
                </a:cubicBezTo>
                <a:cubicBezTo>
                  <a:pt x="2604951" y="535293"/>
                  <a:pt x="2616073" y="521300"/>
                  <a:pt x="2630424" y="502644"/>
                </a:cubicBezTo>
                <a:cubicBezTo>
                  <a:pt x="2644058" y="486858"/>
                  <a:pt x="2659126" y="478965"/>
                  <a:pt x="2675629" y="478965"/>
                </a:cubicBezTo>
                <a:cubicBezTo>
                  <a:pt x="2692133" y="478965"/>
                  <a:pt x="2700385" y="486858"/>
                  <a:pt x="2700385" y="502644"/>
                </a:cubicBezTo>
                <a:cubicBezTo>
                  <a:pt x="2700385" y="505514"/>
                  <a:pt x="2684240" y="530987"/>
                  <a:pt x="2651950" y="579063"/>
                </a:cubicBezTo>
                <a:cubicBezTo>
                  <a:pt x="2619660" y="627139"/>
                  <a:pt x="2602798" y="652612"/>
                  <a:pt x="2601363" y="655482"/>
                </a:cubicBezTo>
                <a:cubicBezTo>
                  <a:pt x="2579119" y="698535"/>
                  <a:pt x="2545035" y="761321"/>
                  <a:pt x="2499112" y="843839"/>
                </a:cubicBezTo>
                <a:cubicBezTo>
                  <a:pt x="2429510" y="955777"/>
                  <a:pt x="2359908" y="1011746"/>
                  <a:pt x="2290305" y="1011746"/>
                </a:cubicBezTo>
                <a:cubicBezTo>
                  <a:pt x="2267344" y="1011746"/>
                  <a:pt x="2247252" y="1001880"/>
                  <a:pt x="2230031" y="982147"/>
                </a:cubicBezTo>
                <a:cubicBezTo>
                  <a:pt x="2212810" y="962414"/>
                  <a:pt x="2204558" y="940350"/>
                  <a:pt x="2205276" y="915953"/>
                </a:cubicBezTo>
                <a:cubicBezTo>
                  <a:pt x="2239718" y="959006"/>
                  <a:pt x="2269496" y="980532"/>
                  <a:pt x="2294611" y="980532"/>
                </a:cubicBezTo>
                <a:cubicBezTo>
                  <a:pt x="2335511" y="980532"/>
                  <a:pt x="2379640" y="947884"/>
                  <a:pt x="2426998" y="882587"/>
                </a:cubicBezTo>
                <a:cubicBezTo>
                  <a:pt x="2461441" y="834511"/>
                  <a:pt x="2495165" y="773878"/>
                  <a:pt x="2528173" y="700688"/>
                </a:cubicBezTo>
                <a:lnTo>
                  <a:pt x="2569073" y="601666"/>
                </a:lnTo>
                <a:lnTo>
                  <a:pt x="2410854" y="725443"/>
                </a:lnTo>
                <a:cubicBezTo>
                  <a:pt x="2362060" y="763473"/>
                  <a:pt x="2322954" y="782489"/>
                  <a:pt x="2293534" y="782489"/>
                </a:cubicBezTo>
                <a:cubicBezTo>
                  <a:pt x="2277748" y="782489"/>
                  <a:pt x="2265191" y="777107"/>
                  <a:pt x="2255863" y="766344"/>
                </a:cubicBezTo>
                <a:cubicBezTo>
                  <a:pt x="2246535" y="755580"/>
                  <a:pt x="2241870" y="743382"/>
                  <a:pt x="2241870" y="729749"/>
                </a:cubicBezTo>
                <a:cubicBezTo>
                  <a:pt x="2241870" y="698894"/>
                  <a:pt x="2268420" y="648127"/>
                  <a:pt x="2321519" y="577449"/>
                </a:cubicBezTo>
                <a:cubicBezTo>
                  <a:pt x="2374617" y="506770"/>
                  <a:pt x="2413365" y="471431"/>
                  <a:pt x="2437761" y="471431"/>
                </a:cubicBezTo>
                <a:close/>
                <a:moveTo>
                  <a:pt x="1318394" y="463896"/>
                </a:moveTo>
                <a:cubicBezTo>
                  <a:pt x="1274623" y="463896"/>
                  <a:pt x="1216502" y="497801"/>
                  <a:pt x="1144029" y="565609"/>
                </a:cubicBezTo>
                <a:cubicBezTo>
                  <a:pt x="1071556" y="633418"/>
                  <a:pt x="1035320" y="689566"/>
                  <a:pt x="1035320" y="734054"/>
                </a:cubicBezTo>
                <a:cubicBezTo>
                  <a:pt x="1035320" y="759886"/>
                  <a:pt x="1044289" y="772802"/>
                  <a:pt x="1062228" y="772802"/>
                </a:cubicBezTo>
                <a:cubicBezTo>
                  <a:pt x="1103846" y="772802"/>
                  <a:pt x="1160533" y="727237"/>
                  <a:pt x="1232288" y="636108"/>
                </a:cubicBezTo>
                <a:lnTo>
                  <a:pt x="1346378" y="478965"/>
                </a:lnTo>
                <a:cubicBezTo>
                  <a:pt x="1340638" y="468919"/>
                  <a:pt x="1331310" y="463896"/>
                  <a:pt x="1318394" y="463896"/>
                </a:cubicBezTo>
                <a:close/>
                <a:moveTo>
                  <a:pt x="2045408" y="457438"/>
                </a:moveTo>
                <a:cubicBezTo>
                  <a:pt x="2057606" y="457438"/>
                  <a:pt x="2063705" y="470713"/>
                  <a:pt x="2063705" y="497262"/>
                </a:cubicBezTo>
                <a:cubicBezTo>
                  <a:pt x="2070881" y="490087"/>
                  <a:pt x="2085591" y="483270"/>
                  <a:pt x="2107835" y="476812"/>
                </a:cubicBezTo>
                <a:cubicBezTo>
                  <a:pt x="2135102" y="469637"/>
                  <a:pt x="2154476" y="466049"/>
                  <a:pt x="2165956" y="466049"/>
                </a:cubicBezTo>
                <a:cubicBezTo>
                  <a:pt x="2191788" y="466049"/>
                  <a:pt x="2214212" y="473404"/>
                  <a:pt x="2233227" y="488114"/>
                </a:cubicBezTo>
                <a:cubicBezTo>
                  <a:pt x="2252242" y="502823"/>
                  <a:pt x="2261749" y="522735"/>
                  <a:pt x="2261749" y="547850"/>
                </a:cubicBezTo>
                <a:cubicBezTo>
                  <a:pt x="2261749" y="605971"/>
                  <a:pt x="2228563" y="661043"/>
                  <a:pt x="2162189" y="713066"/>
                </a:cubicBezTo>
                <a:cubicBezTo>
                  <a:pt x="2095816" y="765088"/>
                  <a:pt x="2038233" y="791099"/>
                  <a:pt x="1989439" y="791099"/>
                </a:cubicBezTo>
                <a:cubicBezTo>
                  <a:pt x="1957149" y="791099"/>
                  <a:pt x="1933650" y="788946"/>
                  <a:pt x="1918940" y="784641"/>
                </a:cubicBezTo>
                <a:cubicBezTo>
                  <a:pt x="1904230" y="780336"/>
                  <a:pt x="1887906" y="767420"/>
                  <a:pt x="1869967" y="745894"/>
                </a:cubicBezTo>
                <a:cubicBezTo>
                  <a:pt x="1857769" y="755939"/>
                  <a:pt x="1841265" y="781592"/>
                  <a:pt x="1820456" y="822851"/>
                </a:cubicBezTo>
                <a:cubicBezTo>
                  <a:pt x="1799647" y="864110"/>
                  <a:pt x="1789243" y="899449"/>
                  <a:pt x="1789243" y="928869"/>
                </a:cubicBezTo>
                <a:cubicBezTo>
                  <a:pt x="1789243" y="942502"/>
                  <a:pt x="1796060" y="960441"/>
                  <a:pt x="1809693" y="982685"/>
                </a:cubicBezTo>
                <a:cubicBezTo>
                  <a:pt x="1811128" y="986273"/>
                  <a:pt x="1810052" y="989322"/>
                  <a:pt x="1806464" y="991834"/>
                </a:cubicBezTo>
                <a:cubicBezTo>
                  <a:pt x="1802876" y="994345"/>
                  <a:pt x="1800185" y="995601"/>
                  <a:pt x="1798391" y="995601"/>
                </a:cubicBezTo>
                <a:cubicBezTo>
                  <a:pt x="1796598" y="995601"/>
                  <a:pt x="1794983" y="995242"/>
                  <a:pt x="1793548" y="994525"/>
                </a:cubicBezTo>
                <a:cubicBezTo>
                  <a:pt x="1763411" y="978021"/>
                  <a:pt x="1748342" y="945911"/>
                  <a:pt x="1748342" y="898193"/>
                </a:cubicBezTo>
                <a:cubicBezTo>
                  <a:pt x="1748342" y="850476"/>
                  <a:pt x="1787987" y="767958"/>
                  <a:pt x="1867276" y="650639"/>
                </a:cubicBezTo>
                <a:cubicBezTo>
                  <a:pt x="1946566" y="533319"/>
                  <a:pt x="2001279" y="469637"/>
                  <a:pt x="2031416" y="459591"/>
                </a:cubicBezTo>
                <a:cubicBezTo>
                  <a:pt x="2038591" y="458156"/>
                  <a:pt x="2043255" y="457438"/>
                  <a:pt x="2045408" y="457438"/>
                </a:cubicBezTo>
                <a:close/>
                <a:moveTo>
                  <a:pt x="1301172" y="424072"/>
                </a:moveTo>
                <a:cubicBezTo>
                  <a:pt x="1324851" y="424072"/>
                  <a:pt x="1340638" y="432324"/>
                  <a:pt x="1348531" y="448828"/>
                </a:cubicBezTo>
                <a:cubicBezTo>
                  <a:pt x="1350683" y="454568"/>
                  <a:pt x="1352477" y="459412"/>
                  <a:pt x="1353912" y="463358"/>
                </a:cubicBezTo>
                <a:cubicBezTo>
                  <a:pt x="1355347" y="467305"/>
                  <a:pt x="1356424" y="469278"/>
                  <a:pt x="1357141" y="469278"/>
                </a:cubicBezTo>
                <a:lnTo>
                  <a:pt x="1372210" y="466049"/>
                </a:lnTo>
                <a:cubicBezTo>
                  <a:pt x="1380103" y="466049"/>
                  <a:pt x="1387637" y="469278"/>
                  <a:pt x="1394813" y="475736"/>
                </a:cubicBezTo>
                <a:cubicBezTo>
                  <a:pt x="1401988" y="482194"/>
                  <a:pt x="1405576" y="487217"/>
                  <a:pt x="1405576" y="490805"/>
                </a:cubicBezTo>
                <a:cubicBezTo>
                  <a:pt x="1405576" y="494392"/>
                  <a:pt x="1383332" y="529014"/>
                  <a:pt x="1338844" y="594670"/>
                </a:cubicBezTo>
                <a:cubicBezTo>
                  <a:pt x="1294356" y="660326"/>
                  <a:pt x="1272112" y="706069"/>
                  <a:pt x="1272112" y="731901"/>
                </a:cubicBezTo>
                <a:cubicBezTo>
                  <a:pt x="1272112" y="734054"/>
                  <a:pt x="1272470" y="736207"/>
                  <a:pt x="1273188" y="738359"/>
                </a:cubicBezTo>
                <a:cubicBezTo>
                  <a:pt x="1276776" y="754863"/>
                  <a:pt x="1284669" y="763115"/>
                  <a:pt x="1296867" y="763115"/>
                </a:cubicBezTo>
                <a:cubicBezTo>
                  <a:pt x="1334180" y="763115"/>
                  <a:pt x="1402347" y="701405"/>
                  <a:pt x="1501369" y="577987"/>
                </a:cubicBezTo>
                <a:cubicBezTo>
                  <a:pt x="1503522" y="575117"/>
                  <a:pt x="1506033" y="573681"/>
                  <a:pt x="1508903" y="573681"/>
                </a:cubicBezTo>
                <a:lnTo>
                  <a:pt x="1510940" y="574954"/>
                </a:lnTo>
                <a:lnTo>
                  <a:pt x="1512560" y="572706"/>
                </a:lnTo>
                <a:cubicBezTo>
                  <a:pt x="1562811" y="504830"/>
                  <a:pt x="1599238" y="467125"/>
                  <a:pt x="1621841" y="459591"/>
                </a:cubicBezTo>
                <a:cubicBezTo>
                  <a:pt x="1629016" y="458156"/>
                  <a:pt x="1633680" y="457438"/>
                  <a:pt x="1635833" y="457438"/>
                </a:cubicBezTo>
                <a:cubicBezTo>
                  <a:pt x="1648031" y="457438"/>
                  <a:pt x="1654131" y="470713"/>
                  <a:pt x="1654131" y="497262"/>
                </a:cubicBezTo>
                <a:cubicBezTo>
                  <a:pt x="1661306" y="490087"/>
                  <a:pt x="1676016" y="483270"/>
                  <a:pt x="1698260" y="476812"/>
                </a:cubicBezTo>
                <a:cubicBezTo>
                  <a:pt x="1725527" y="469637"/>
                  <a:pt x="1744901" y="466049"/>
                  <a:pt x="1756382" y="466049"/>
                </a:cubicBezTo>
                <a:cubicBezTo>
                  <a:pt x="1782213" y="466049"/>
                  <a:pt x="1804637" y="473404"/>
                  <a:pt x="1823652" y="488114"/>
                </a:cubicBezTo>
                <a:cubicBezTo>
                  <a:pt x="1842667" y="502823"/>
                  <a:pt x="1852175" y="522735"/>
                  <a:pt x="1852175" y="547850"/>
                </a:cubicBezTo>
                <a:cubicBezTo>
                  <a:pt x="1852175" y="605971"/>
                  <a:pt x="1818988" y="661043"/>
                  <a:pt x="1752614" y="713066"/>
                </a:cubicBezTo>
                <a:cubicBezTo>
                  <a:pt x="1686241" y="765088"/>
                  <a:pt x="1628658" y="791099"/>
                  <a:pt x="1579864" y="791099"/>
                </a:cubicBezTo>
                <a:cubicBezTo>
                  <a:pt x="1547575" y="791099"/>
                  <a:pt x="1524075" y="788946"/>
                  <a:pt x="1509365" y="784641"/>
                </a:cubicBezTo>
                <a:cubicBezTo>
                  <a:pt x="1494655" y="780336"/>
                  <a:pt x="1478331" y="767420"/>
                  <a:pt x="1460392" y="745894"/>
                </a:cubicBezTo>
                <a:cubicBezTo>
                  <a:pt x="1448194" y="755939"/>
                  <a:pt x="1431690" y="781592"/>
                  <a:pt x="1410881" y="822851"/>
                </a:cubicBezTo>
                <a:cubicBezTo>
                  <a:pt x="1390073" y="864110"/>
                  <a:pt x="1379668" y="899449"/>
                  <a:pt x="1379668" y="928869"/>
                </a:cubicBezTo>
                <a:cubicBezTo>
                  <a:pt x="1379668" y="942502"/>
                  <a:pt x="1386484" y="960441"/>
                  <a:pt x="1400118" y="982685"/>
                </a:cubicBezTo>
                <a:cubicBezTo>
                  <a:pt x="1401553" y="986273"/>
                  <a:pt x="1400477" y="989322"/>
                  <a:pt x="1396889" y="991834"/>
                </a:cubicBezTo>
                <a:cubicBezTo>
                  <a:pt x="1393301" y="994345"/>
                  <a:pt x="1390610" y="995601"/>
                  <a:pt x="1388817" y="995601"/>
                </a:cubicBezTo>
                <a:cubicBezTo>
                  <a:pt x="1387023" y="995601"/>
                  <a:pt x="1385409" y="995242"/>
                  <a:pt x="1383973" y="994525"/>
                </a:cubicBezTo>
                <a:cubicBezTo>
                  <a:pt x="1353836" y="978021"/>
                  <a:pt x="1338768" y="945911"/>
                  <a:pt x="1338768" y="898193"/>
                </a:cubicBezTo>
                <a:cubicBezTo>
                  <a:pt x="1338768" y="856441"/>
                  <a:pt x="1369120" y="788044"/>
                  <a:pt x="1429826" y="693002"/>
                </a:cubicBezTo>
                <a:lnTo>
                  <a:pt x="1430093" y="692596"/>
                </a:lnTo>
                <a:lnTo>
                  <a:pt x="1409427" y="714899"/>
                </a:lnTo>
                <a:cubicBezTo>
                  <a:pt x="1362282" y="762829"/>
                  <a:pt x="1323686" y="786794"/>
                  <a:pt x="1293638" y="786794"/>
                </a:cubicBezTo>
                <a:cubicBezTo>
                  <a:pt x="1287180" y="786794"/>
                  <a:pt x="1281081" y="785718"/>
                  <a:pt x="1275341" y="783565"/>
                </a:cubicBezTo>
                <a:cubicBezTo>
                  <a:pt x="1243768" y="771367"/>
                  <a:pt x="1227982" y="747687"/>
                  <a:pt x="1227982" y="712527"/>
                </a:cubicBezTo>
                <a:cubicBezTo>
                  <a:pt x="1227982" y="700329"/>
                  <a:pt x="1229418" y="688131"/>
                  <a:pt x="1232288" y="675932"/>
                </a:cubicBezTo>
                <a:lnTo>
                  <a:pt x="1165555" y="740512"/>
                </a:lnTo>
                <a:cubicBezTo>
                  <a:pt x="1123220" y="777824"/>
                  <a:pt x="1092545" y="796481"/>
                  <a:pt x="1073530" y="796481"/>
                </a:cubicBezTo>
                <a:cubicBezTo>
                  <a:pt x="1054514" y="796481"/>
                  <a:pt x="1036396" y="790382"/>
                  <a:pt x="1019175" y="778183"/>
                </a:cubicBezTo>
                <a:cubicBezTo>
                  <a:pt x="999801" y="763832"/>
                  <a:pt x="990114" y="744817"/>
                  <a:pt x="990114" y="721138"/>
                </a:cubicBezTo>
                <a:cubicBezTo>
                  <a:pt x="990114" y="668757"/>
                  <a:pt x="1026709" y="606151"/>
                  <a:pt x="1099900" y="533319"/>
                </a:cubicBezTo>
                <a:cubicBezTo>
                  <a:pt x="1173090" y="460488"/>
                  <a:pt x="1240181" y="424072"/>
                  <a:pt x="1301172" y="424072"/>
                </a:cubicBezTo>
                <a:close/>
                <a:moveTo>
                  <a:pt x="4518412" y="351959"/>
                </a:moveTo>
                <a:cubicBezTo>
                  <a:pt x="4529175" y="351959"/>
                  <a:pt x="4539400" y="355367"/>
                  <a:pt x="4549087" y="362184"/>
                </a:cubicBezTo>
                <a:cubicBezTo>
                  <a:pt x="4558775" y="369000"/>
                  <a:pt x="4563618" y="377073"/>
                  <a:pt x="4563618" y="386401"/>
                </a:cubicBezTo>
                <a:cubicBezTo>
                  <a:pt x="4563618" y="395729"/>
                  <a:pt x="4559133" y="403802"/>
                  <a:pt x="4550164" y="410618"/>
                </a:cubicBezTo>
                <a:cubicBezTo>
                  <a:pt x="4541194" y="417435"/>
                  <a:pt x="4531328" y="420843"/>
                  <a:pt x="4520565" y="420843"/>
                </a:cubicBezTo>
                <a:cubicBezTo>
                  <a:pt x="4509802" y="420843"/>
                  <a:pt x="4499935" y="416897"/>
                  <a:pt x="4490966" y="409004"/>
                </a:cubicBezTo>
                <a:cubicBezTo>
                  <a:pt x="4481996" y="401111"/>
                  <a:pt x="4477512" y="392141"/>
                  <a:pt x="4477512" y="382096"/>
                </a:cubicBezTo>
                <a:cubicBezTo>
                  <a:pt x="4477512" y="362004"/>
                  <a:pt x="4491145" y="351959"/>
                  <a:pt x="4518412" y="351959"/>
                </a:cubicBezTo>
                <a:close/>
                <a:moveTo>
                  <a:pt x="3513410" y="119472"/>
                </a:moveTo>
                <a:cubicBezTo>
                  <a:pt x="3650462" y="119472"/>
                  <a:pt x="3747690" y="143151"/>
                  <a:pt x="3805094" y="190510"/>
                </a:cubicBezTo>
                <a:cubicBezTo>
                  <a:pt x="3839537" y="219212"/>
                  <a:pt x="3856758" y="252937"/>
                  <a:pt x="3856758" y="291684"/>
                </a:cubicBezTo>
                <a:cubicBezTo>
                  <a:pt x="3856758" y="308188"/>
                  <a:pt x="3852811" y="326127"/>
                  <a:pt x="3844918" y="345501"/>
                </a:cubicBezTo>
                <a:cubicBezTo>
                  <a:pt x="3822674" y="397882"/>
                  <a:pt x="3777110" y="436809"/>
                  <a:pt x="3708225" y="462282"/>
                </a:cubicBezTo>
                <a:cubicBezTo>
                  <a:pt x="3639340" y="487755"/>
                  <a:pt x="3566868" y="500491"/>
                  <a:pt x="3490807" y="500491"/>
                </a:cubicBezTo>
                <a:cubicBezTo>
                  <a:pt x="3454930" y="500491"/>
                  <a:pt x="3421564" y="497621"/>
                  <a:pt x="3390709" y="491881"/>
                </a:cubicBezTo>
                <a:cubicBezTo>
                  <a:pt x="3400755" y="523453"/>
                  <a:pt x="3421923" y="594849"/>
                  <a:pt x="3454212" y="706069"/>
                </a:cubicBezTo>
                <a:cubicBezTo>
                  <a:pt x="3464258" y="738359"/>
                  <a:pt x="3480044" y="771008"/>
                  <a:pt x="3501571" y="804015"/>
                </a:cubicBezTo>
                <a:cubicBezTo>
                  <a:pt x="3530990" y="846351"/>
                  <a:pt x="3558257" y="867518"/>
                  <a:pt x="3583371" y="867518"/>
                </a:cubicBezTo>
                <a:cubicBezTo>
                  <a:pt x="3613508" y="867518"/>
                  <a:pt x="3638623" y="837022"/>
                  <a:pt x="3658714" y="776031"/>
                </a:cubicBezTo>
                <a:cubicBezTo>
                  <a:pt x="3659611" y="772443"/>
                  <a:pt x="3660519" y="769304"/>
                  <a:pt x="3661439" y="766613"/>
                </a:cubicBezTo>
                <a:lnTo>
                  <a:pt x="3662003" y="765252"/>
                </a:lnTo>
                <a:lnTo>
                  <a:pt x="3653561" y="751006"/>
                </a:lnTo>
                <a:cubicBezTo>
                  <a:pt x="3650691" y="742934"/>
                  <a:pt x="3649256" y="734054"/>
                  <a:pt x="3649256" y="724367"/>
                </a:cubicBezTo>
                <a:cubicBezTo>
                  <a:pt x="3649256" y="674139"/>
                  <a:pt x="3680828" y="616017"/>
                  <a:pt x="3743972" y="550002"/>
                </a:cubicBezTo>
                <a:cubicBezTo>
                  <a:pt x="3807117" y="483988"/>
                  <a:pt x="3863803" y="450980"/>
                  <a:pt x="3914032" y="450980"/>
                </a:cubicBezTo>
                <a:cubicBezTo>
                  <a:pt x="3930535" y="450980"/>
                  <a:pt x="3943990" y="455465"/>
                  <a:pt x="3954394" y="464434"/>
                </a:cubicBezTo>
                <a:cubicBezTo>
                  <a:pt x="3964798" y="473404"/>
                  <a:pt x="3970000" y="484347"/>
                  <a:pt x="3970000" y="497262"/>
                </a:cubicBezTo>
                <a:cubicBezTo>
                  <a:pt x="3970000" y="537445"/>
                  <a:pt x="3939684" y="575834"/>
                  <a:pt x="3879051" y="612429"/>
                </a:cubicBezTo>
                <a:cubicBezTo>
                  <a:pt x="3818418" y="649024"/>
                  <a:pt x="3769087" y="667322"/>
                  <a:pt x="3731056" y="667322"/>
                </a:cubicBezTo>
                <a:cubicBezTo>
                  <a:pt x="3725316" y="667322"/>
                  <a:pt x="3720293" y="666604"/>
                  <a:pt x="3715988" y="665169"/>
                </a:cubicBezTo>
                <a:cubicBezTo>
                  <a:pt x="3705225" y="684543"/>
                  <a:pt x="3699843" y="704993"/>
                  <a:pt x="3699843" y="726520"/>
                </a:cubicBezTo>
                <a:cubicBezTo>
                  <a:pt x="3699843" y="763832"/>
                  <a:pt x="3717602" y="782489"/>
                  <a:pt x="3753121" y="782489"/>
                </a:cubicBezTo>
                <a:cubicBezTo>
                  <a:pt x="3788640" y="782489"/>
                  <a:pt x="3834742" y="758451"/>
                  <a:pt x="3891429" y="710375"/>
                </a:cubicBezTo>
                <a:cubicBezTo>
                  <a:pt x="3913314" y="692795"/>
                  <a:pt x="3933585" y="674677"/>
                  <a:pt x="3952241" y="656020"/>
                </a:cubicBezTo>
                <a:lnTo>
                  <a:pt x="3984664" y="619502"/>
                </a:lnTo>
                <a:lnTo>
                  <a:pt x="3992213" y="603280"/>
                </a:lnTo>
                <a:cubicBezTo>
                  <a:pt x="4018045" y="551976"/>
                  <a:pt x="4037777" y="513766"/>
                  <a:pt x="4051411" y="488652"/>
                </a:cubicBezTo>
                <a:cubicBezTo>
                  <a:pt x="4041365" y="490805"/>
                  <a:pt x="4032754" y="491881"/>
                  <a:pt x="4025579" y="491881"/>
                </a:cubicBezTo>
                <a:cubicBezTo>
                  <a:pt x="4004770" y="491881"/>
                  <a:pt x="3994366" y="483629"/>
                  <a:pt x="3994366" y="467125"/>
                </a:cubicBezTo>
                <a:cubicBezTo>
                  <a:pt x="3994366" y="454927"/>
                  <a:pt x="4002976" y="446316"/>
                  <a:pt x="4020197" y="441294"/>
                </a:cubicBezTo>
                <a:cubicBezTo>
                  <a:pt x="4022350" y="441294"/>
                  <a:pt x="4025579" y="440935"/>
                  <a:pt x="4029884" y="440217"/>
                </a:cubicBezTo>
                <a:lnTo>
                  <a:pt x="4092311" y="440217"/>
                </a:lnTo>
                <a:cubicBezTo>
                  <a:pt x="4105227" y="423714"/>
                  <a:pt x="4119937" y="404698"/>
                  <a:pt x="4136441" y="383172"/>
                </a:cubicBezTo>
                <a:cubicBezTo>
                  <a:pt x="4156532" y="357340"/>
                  <a:pt x="4170166" y="344424"/>
                  <a:pt x="4177341" y="344424"/>
                </a:cubicBezTo>
                <a:cubicBezTo>
                  <a:pt x="4184517" y="344424"/>
                  <a:pt x="4193486" y="347294"/>
                  <a:pt x="4204249" y="353035"/>
                </a:cubicBezTo>
                <a:cubicBezTo>
                  <a:pt x="4215012" y="358775"/>
                  <a:pt x="4220394" y="365592"/>
                  <a:pt x="4220394" y="373485"/>
                </a:cubicBezTo>
                <a:cubicBezTo>
                  <a:pt x="4220394" y="381378"/>
                  <a:pt x="4203173" y="404698"/>
                  <a:pt x="4168730" y="443446"/>
                </a:cubicBezTo>
                <a:cubicBezTo>
                  <a:pt x="4187387" y="444164"/>
                  <a:pt x="4211783" y="444523"/>
                  <a:pt x="4241920" y="444523"/>
                </a:cubicBezTo>
                <a:lnTo>
                  <a:pt x="4396911" y="442370"/>
                </a:lnTo>
                <a:cubicBezTo>
                  <a:pt x="4399064" y="443805"/>
                  <a:pt x="4400141" y="444881"/>
                  <a:pt x="4400141" y="445599"/>
                </a:cubicBezTo>
                <a:cubicBezTo>
                  <a:pt x="4400141" y="452057"/>
                  <a:pt x="4355473" y="461026"/>
                  <a:pt x="4266138" y="472507"/>
                </a:cubicBezTo>
                <a:cubicBezTo>
                  <a:pt x="4176803" y="483988"/>
                  <a:pt x="4128548" y="490805"/>
                  <a:pt x="4121372" y="492957"/>
                </a:cubicBezTo>
                <a:cubicBezTo>
                  <a:pt x="4107739" y="505156"/>
                  <a:pt x="4082624" y="541571"/>
                  <a:pt x="4046029" y="602204"/>
                </a:cubicBezTo>
                <a:cubicBezTo>
                  <a:pt x="4009434" y="662837"/>
                  <a:pt x="3991137" y="707146"/>
                  <a:pt x="3991137" y="735130"/>
                </a:cubicBezTo>
                <a:cubicBezTo>
                  <a:pt x="3991137" y="761680"/>
                  <a:pt x="4009434" y="774954"/>
                  <a:pt x="4046029" y="774954"/>
                </a:cubicBezTo>
                <a:cubicBezTo>
                  <a:pt x="4063250" y="774954"/>
                  <a:pt x="4085853" y="769573"/>
                  <a:pt x="4113838" y="758809"/>
                </a:cubicBezTo>
                <a:cubicBezTo>
                  <a:pt x="4141822" y="748046"/>
                  <a:pt x="4163349" y="738000"/>
                  <a:pt x="4178417" y="728672"/>
                </a:cubicBezTo>
                <a:cubicBezTo>
                  <a:pt x="4208554" y="709837"/>
                  <a:pt x="4240306" y="684341"/>
                  <a:pt x="4273672" y="652186"/>
                </a:cubicBezTo>
                <a:lnTo>
                  <a:pt x="4303202" y="622246"/>
                </a:lnTo>
                <a:lnTo>
                  <a:pt x="4304425" y="619594"/>
                </a:lnTo>
                <a:cubicBezTo>
                  <a:pt x="4312363" y="604323"/>
                  <a:pt x="4321624" y="588122"/>
                  <a:pt x="4332208" y="570991"/>
                </a:cubicBezTo>
                <a:cubicBezTo>
                  <a:pt x="4374543" y="502465"/>
                  <a:pt x="4408627" y="467843"/>
                  <a:pt x="4434459" y="467125"/>
                </a:cubicBezTo>
                <a:cubicBezTo>
                  <a:pt x="4441634" y="467125"/>
                  <a:pt x="4449706" y="469996"/>
                  <a:pt x="4458676" y="475736"/>
                </a:cubicBezTo>
                <a:cubicBezTo>
                  <a:pt x="4467646" y="481476"/>
                  <a:pt x="4472130" y="487217"/>
                  <a:pt x="4472130" y="492957"/>
                </a:cubicBezTo>
                <a:cubicBezTo>
                  <a:pt x="4468542" y="497980"/>
                  <a:pt x="4464237" y="503541"/>
                  <a:pt x="4459214" y="509640"/>
                </a:cubicBezTo>
                <a:cubicBezTo>
                  <a:pt x="4454192" y="515739"/>
                  <a:pt x="4448810" y="522377"/>
                  <a:pt x="4443069" y="529552"/>
                </a:cubicBezTo>
                <a:cubicBezTo>
                  <a:pt x="4437329" y="536728"/>
                  <a:pt x="4429436" y="546953"/>
                  <a:pt x="4419390" y="560227"/>
                </a:cubicBezTo>
                <a:cubicBezTo>
                  <a:pt x="4409344" y="573502"/>
                  <a:pt x="4399657" y="586239"/>
                  <a:pt x="4390330" y="598437"/>
                </a:cubicBezTo>
                <a:cubicBezTo>
                  <a:pt x="4336513" y="668039"/>
                  <a:pt x="4309605" y="715936"/>
                  <a:pt x="4309605" y="742126"/>
                </a:cubicBezTo>
                <a:cubicBezTo>
                  <a:pt x="4309605" y="768317"/>
                  <a:pt x="4318574" y="781412"/>
                  <a:pt x="4336513" y="781412"/>
                </a:cubicBezTo>
                <a:cubicBezTo>
                  <a:pt x="4351582" y="781412"/>
                  <a:pt x="4372032" y="773160"/>
                  <a:pt x="4397864" y="756657"/>
                </a:cubicBezTo>
                <a:cubicBezTo>
                  <a:pt x="4458138" y="719344"/>
                  <a:pt x="4505855" y="678444"/>
                  <a:pt x="4541015" y="633956"/>
                </a:cubicBezTo>
                <a:cubicBezTo>
                  <a:pt x="4550702" y="621578"/>
                  <a:pt x="4558068" y="613842"/>
                  <a:pt x="4563113" y="610747"/>
                </a:cubicBezTo>
                <a:lnTo>
                  <a:pt x="4564077" y="610398"/>
                </a:lnTo>
                <a:lnTo>
                  <a:pt x="4588805" y="580610"/>
                </a:lnTo>
                <a:cubicBezTo>
                  <a:pt x="4628763" y="530427"/>
                  <a:pt x="4658430" y="486499"/>
                  <a:pt x="4677803" y="448828"/>
                </a:cubicBezTo>
                <a:cubicBezTo>
                  <a:pt x="4694307" y="386401"/>
                  <a:pt x="4715116" y="355188"/>
                  <a:pt x="4740231" y="355188"/>
                </a:cubicBezTo>
                <a:cubicBezTo>
                  <a:pt x="4756734" y="355188"/>
                  <a:pt x="4764986" y="362363"/>
                  <a:pt x="4764986" y="376714"/>
                </a:cubicBezTo>
                <a:cubicBezTo>
                  <a:pt x="4764986" y="391065"/>
                  <a:pt x="4756017" y="409363"/>
                  <a:pt x="4738078" y="431607"/>
                </a:cubicBezTo>
                <a:lnTo>
                  <a:pt x="4712246" y="466049"/>
                </a:lnTo>
                <a:cubicBezTo>
                  <a:pt x="4712246" y="481118"/>
                  <a:pt x="4723368" y="488652"/>
                  <a:pt x="4745612" y="488652"/>
                </a:cubicBezTo>
                <a:cubicBezTo>
                  <a:pt x="4758528" y="488652"/>
                  <a:pt x="4772879" y="483988"/>
                  <a:pt x="4788665" y="474660"/>
                </a:cubicBezTo>
                <a:lnTo>
                  <a:pt x="4816650" y="457438"/>
                </a:lnTo>
                <a:cubicBezTo>
                  <a:pt x="4818085" y="456721"/>
                  <a:pt x="4821673" y="456362"/>
                  <a:pt x="4827412" y="456362"/>
                </a:cubicBezTo>
                <a:cubicBezTo>
                  <a:pt x="4833153" y="456362"/>
                  <a:pt x="4839252" y="459950"/>
                  <a:pt x="4845710" y="467125"/>
                </a:cubicBezTo>
                <a:cubicBezTo>
                  <a:pt x="4852168" y="474301"/>
                  <a:pt x="4854321" y="480759"/>
                  <a:pt x="4852168" y="486499"/>
                </a:cubicBezTo>
                <a:lnTo>
                  <a:pt x="4777902" y="580139"/>
                </a:lnTo>
                <a:cubicBezTo>
                  <a:pt x="4731978" y="638979"/>
                  <a:pt x="4709017" y="685440"/>
                  <a:pt x="4709017" y="719524"/>
                </a:cubicBezTo>
                <a:cubicBezTo>
                  <a:pt x="4709017" y="753607"/>
                  <a:pt x="4724803" y="770649"/>
                  <a:pt x="4756376" y="770649"/>
                </a:cubicBezTo>
                <a:cubicBezTo>
                  <a:pt x="4789383" y="770649"/>
                  <a:pt x="4829925" y="753069"/>
                  <a:pt x="4878000" y="717909"/>
                </a:cubicBezTo>
                <a:cubicBezTo>
                  <a:pt x="4892352" y="707505"/>
                  <a:pt x="4906075" y="696472"/>
                  <a:pt x="4919170" y="684812"/>
                </a:cubicBezTo>
                <a:lnTo>
                  <a:pt x="4940606" y="663684"/>
                </a:lnTo>
                <a:lnTo>
                  <a:pt x="4949285" y="643104"/>
                </a:lnTo>
                <a:cubicBezTo>
                  <a:pt x="4965071" y="614044"/>
                  <a:pt x="4988750" y="583010"/>
                  <a:pt x="5020322" y="550002"/>
                </a:cubicBezTo>
                <a:cubicBezTo>
                  <a:pt x="5083467" y="483988"/>
                  <a:pt x="5140153" y="450980"/>
                  <a:pt x="5190382" y="450980"/>
                </a:cubicBezTo>
                <a:cubicBezTo>
                  <a:pt x="5206885" y="450980"/>
                  <a:pt x="5220340" y="455465"/>
                  <a:pt x="5230744" y="464434"/>
                </a:cubicBezTo>
                <a:cubicBezTo>
                  <a:pt x="5241149" y="473404"/>
                  <a:pt x="5246350" y="484347"/>
                  <a:pt x="5246350" y="497262"/>
                </a:cubicBezTo>
                <a:cubicBezTo>
                  <a:pt x="5246350" y="537445"/>
                  <a:pt x="5216034" y="575834"/>
                  <a:pt x="5155401" y="612429"/>
                </a:cubicBezTo>
                <a:cubicBezTo>
                  <a:pt x="5094768" y="649024"/>
                  <a:pt x="5045437" y="667322"/>
                  <a:pt x="5007406" y="667322"/>
                </a:cubicBezTo>
                <a:cubicBezTo>
                  <a:pt x="5001666" y="667322"/>
                  <a:pt x="4996643" y="666604"/>
                  <a:pt x="4992338" y="665169"/>
                </a:cubicBezTo>
                <a:cubicBezTo>
                  <a:pt x="4981575" y="684543"/>
                  <a:pt x="4976193" y="704993"/>
                  <a:pt x="4976193" y="726520"/>
                </a:cubicBezTo>
                <a:cubicBezTo>
                  <a:pt x="4976193" y="763832"/>
                  <a:pt x="4993952" y="782489"/>
                  <a:pt x="5029471" y="782489"/>
                </a:cubicBezTo>
                <a:cubicBezTo>
                  <a:pt x="5064990" y="782489"/>
                  <a:pt x="5111093" y="758451"/>
                  <a:pt x="5167779" y="710375"/>
                </a:cubicBezTo>
                <a:lnTo>
                  <a:pt x="5224370" y="659794"/>
                </a:lnTo>
                <a:lnTo>
                  <a:pt x="5277173" y="600590"/>
                </a:lnTo>
                <a:cubicBezTo>
                  <a:pt x="5297983" y="574040"/>
                  <a:pt x="5332425" y="526682"/>
                  <a:pt x="5380501" y="458515"/>
                </a:cubicBezTo>
                <a:cubicBezTo>
                  <a:pt x="5388394" y="447751"/>
                  <a:pt x="5399516" y="442370"/>
                  <a:pt x="5413867" y="442370"/>
                </a:cubicBezTo>
                <a:cubicBezTo>
                  <a:pt x="5428218" y="442370"/>
                  <a:pt x="5435393" y="449187"/>
                  <a:pt x="5435393" y="462820"/>
                </a:cubicBezTo>
                <a:cubicBezTo>
                  <a:pt x="5435393" y="467843"/>
                  <a:pt x="5416378" y="502823"/>
                  <a:pt x="5378348" y="567762"/>
                </a:cubicBezTo>
                <a:cubicBezTo>
                  <a:pt x="5340318" y="632700"/>
                  <a:pt x="5319150" y="673421"/>
                  <a:pt x="5314845" y="689925"/>
                </a:cubicBezTo>
                <a:cubicBezTo>
                  <a:pt x="5344265" y="657635"/>
                  <a:pt x="5388394" y="614223"/>
                  <a:pt x="5447233" y="559689"/>
                </a:cubicBezTo>
                <a:cubicBezTo>
                  <a:pt x="5535491" y="477889"/>
                  <a:pt x="5593613" y="436988"/>
                  <a:pt x="5621598" y="436988"/>
                </a:cubicBezTo>
                <a:cubicBezTo>
                  <a:pt x="5630208" y="436988"/>
                  <a:pt x="5638101" y="439500"/>
                  <a:pt x="5645277" y="444523"/>
                </a:cubicBezTo>
                <a:cubicBezTo>
                  <a:pt x="5652452" y="449545"/>
                  <a:pt x="5656040" y="455106"/>
                  <a:pt x="5656040" y="461206"/>
                </a:cubicBezTo>
                <a:cubicBezTo>
                  <a:pt x="5656040" y="467305"/>
                  <a:pt x="5642048" y="494392"/>
                  <a:pt x="5614063" y="542468"/>
                </a:cubicBezTo>
                <a:cubicBezTo>
                  <a:pt x="5586797" y="591979"/>
                  <a:pt x="5571728" y="621399"/>
                  <a:pt x="5568857" y="630727"/>
                </a:cubicBezTo>
                <a:cubicBezTo>
                  <a:pt x="5648505" y="563995"/>
                  <a:pt x="5688330" y="530270"/>
                  <a:pt x="5688330" y="529552"/>
                </a:cubicBezTo>
                <a:cubicBezTo>
                  <a:pt x="5755780" y="477171"/>
                  <a:pt x="5804214" y="450980"/>
                  <a:pt x="5833633" y="450980"/>
                </a:cubicBezTo>
                <a:cubicBezTo>
                  <a:pt x="5842244" y="450980"/>
                  <a:pt x="5850316" y="453671"/>
                  <a:pt x="5857851" y="459053"/>
                </a:cubicBezTo>
                <a:cubicBezTo>
                  <a:pt x="5865385" y="464434"/>
                  <a:pt x="5869152" y="470713"/>
                  <a:pt x="5869152" y="477889"/>
                </a:cubicBezTo>
                <a:cubicBezTo>
                  <a:pt x="5869152" y="479324"/>
                  <a:pt x="5845832" y="509640"/>
                  <a:pt x="5799191" y="568838"/>
                </a:cubicBezTo>
                <a:cubicBezTo>
                  <a:pt x="5752551" y="628036"/>
                  <a:pt x="5726360" y="676650"/>
                  <a:pt x="5720620" y="714680"/>
                </a:cubicBezTo>
                <a:cubicBezTo>
                  <a:pt x="5719185" y="727596"/>
                  <a:pt x="5721696" y="737283"/>
                  <a:pt x="5728153" y="743741"/>
                </a:cubicBezTo>
                <a:cubicBezTo>
                  <a:pt x="5734612" y="750199"/>
                  <a:pt x="5746272" y="753428"/>
                  <a:pt x="5763134" y="753428"/>
                </a:cubicBezTo>
                <a:cubicBezTo>
                  <a:pt x="5779997" y="753428"/>
                  <a:pt x="5804752" y="741768"/>
                  <a:pt x="5837401" y="718447"/>
                </a:cubicBezTo>
                <a:cubicBezTo>
                  <a:pt x="5853725" y="706787"/>
                  <a:pt x="5870184" y="693109"/>
                  <a:pt x="5886777" y="677412"/>
                </a:cubicBezTo>
                <a:lnTo>
                  <a:pt x="5887711" y="676475"/>
                </a:lnTo>
                <a:lnTo>
                  <a:pt x="5901785" y="643104"/>
                </a:lnTo>
                <a:cubicBezTo>
                  <a:pt x="5917571" y="614044"/>
                  <a:pt x="5941251" y="583010"/>
                  <a:pt x="5972823" y="550002"/>
                </a:cubicBezTo>
                <a:cubicBezTo>
                  <a:pt x="6035967" y="483988"/>
                  <a:pt x="6092653" y="450980"/>
                  <a:pt x="6142882" y="450980"/>
                </a:cubicBezTo>
                <a:cubicBezTo>
                  <a:pt x="6159385" y="450980"/>
                  <a:pt x="6172839" y="455465"/>
                  <a:pt x="6183244" y="464434"/>
                </a:cubicBezTo>
                <a:cubicBezTo>
                  <a:pt x="6193648" y="473404"/>
                  <a:pt x="6198851" y="484347"/>
                  <a:pt x="6198851" y="497262"/>
                </a:cubicBezTo>
                <a:cubicBezTo>
                  <a:pt x="6198851" y="537445"/>
                  <a:pt x="6168534" y="575834"/>
                  <a:pt x="6107901" y="612429"/>
                </a:cubicBezTo>
                <a:cubicBezTo>
                  <a:pt x="6047268" y="649024"/>
                  <a:pt x="5997937" y="667322"/>
                  <a:pt x="5959907" y="667322"/>
                </a:cubicBezTo>
                <a:cubicBezTo>
                  <a:pt x="5954166" y="667322"/>
                  <a:pt x="5949143" y="666604"/>
                  <a:pt x="5944838" y="665169"/>
                </a:cubicBezTo>
                <a:cubicBezTo>
                  <a:pt x="5934075" y="684543"/>
                  <a:pt x="5928693" y="704993"/>
                  <a:pt x="5928693" y="726520"/>
                </a:cubicBezTo>
                <a:cubicBezTo>
                  <a:pt x="5928693" y="763832"/>
                  <a:pt x="5946453" y="782489"/>
                  <a:pt x="5981971" y="782489"/>
                </a:cubicBezTo>
                <a:cubicBezTo>
                  <a:pt x="6017489" y="782489"/>
                  <a:pt x="6063592" y="758451"/>
                  <a:pt x="6120279" y="710375"/>
                </a:cubicBezTo>
                <a:lnTo>
                  <a:pt x="6177874" y="658896"/>
                </a:lnTo>
                <a:lnTo>
                  <a:pt x="6222043" y="609896"/>
                </a:lnTo>
                <a:lnTo>
                  <a:pt x="6228099" y="603074"/>
                </a:lnTo>
                <a:lnTo>
                  <a:pt x="6235442" y="593627"/>
                </a:lnTo>
                <a:cubicBezTo>
                  <a:pt x="6256083" y="567414"/>
                  <a:pt x="6291831" y="524171"/>
                  <a:pt x="6342688" y="463896"/>
                </a:cubicBezTo>
                <a:cubicBezTo>
                  <a:pt x="6349145" y="455286"/>
                  <a:pt x="6355962" y="450980"/>
                  <a:pt x="6363137" y="450980"/>
                </a:cubicBezTo>
                <a:cubicBezTo>
                  <a:pt x="6382511" y="450980"/>
                  <a:pt x="6392199" y="458515"/>
                  <a:pt x="6392199" y="473583"/>
                </a:cubicBezTo>
                <a:cubicBezTo>
                  <a:pt x="6392199" y="477889"/>
                  <a:pt x="6391123" y="482194"/>
                  <a:pt x="6388970" y="486499"/>
                </a:cubicBezTo>
                <a:cubicBezTo>
                  <a:pt x="6324390" y="576193"/>
                  <a:pt x="6285643" y="644001"/>
                  <a:pt x="6272727" y="689925"/>
                </a:cubicBezTo>
                <a:cubicBezTo>
                  <a:pt x="6439915" y="522735"/>
                  <a:pt x="6541449" y="439141"/>
                  <a:pt x="6577327" y="439141"/>
                </a:cubicBezTo>
                <a:cubicBezTo>
                  <a:pt x="6580914" y="438423"/>
                  <a:pt x="6584143" y="438065"/>
                  <a:pt x="6587013" y="438065"/>
                </a:cubicBezTo>
                <a:cubicBezTo>
                  <a:pt x="6607105" y="438065"/>
                  <a:pt x="6617151" y="447034"/>
                  <a:pt x="6617151" y="464973"/>
                </a:cubicBezTo>
                <a:cubicBezTo>
                  <a:pt x="6617151" y="468560"/>
                  <a:pt x="6616433" y="472148"/>
                  <a:pt x="6614998" y="475736"/>
                </a:cubicBezTo>
                <a:cubicBezTo>
                  <a:pt x="6613563" y="479324"/>
                  <a:pt x="6599211" y="498698"/>
                  <a:pt x="6571945" y="533857"/>
                </a:cubicBezTo>
                <a:cubicBezTo>
                  <a:pt x="6540373" y="571170"/>
                  <a:pt x="6513643" y="607048"/>
                  <a:pt x="6491759" y="641490"/>
                </a:cubicBezTo>
                <a:cubicBezTo>
                  <a:pt x="6469873" y="675932"/>
                  <a:pt x="6458931" y="704634"/>
                  <a:pt x="6458931" y="727596"/>
                </a:cubicBezTo>
                <a:cubicBezTo>
                  <a:pt x="6458931" y="750558"/>
                  <a:pt x="6463953" y="762038"/>
                  <a:pt x="6473999" y="762038"/>
                </a:cubicBezTo>
                <a:cubicBezTo>
                  <a:pt x="6505571" y="762038"/>
                  <a:pt x="6560464" y="718627"/>
                  <a:pt x="6638677" y="631803"/>
                </a:cubicBezTo>
                <a:cubicBezTo>
                  <a:pt x="6640112" y="630368"/>
                  <a:pt x="6642623" y="627139"/>
                  <a:pt x="6646211" y="622116"/>
                </a:cubicBezTo>
                <a:cubicBezTo>
                  <a:pt x="6648901" y="618887"/>
                  <a:pt x="6651323" y="616062"/>
                  <a:pt x="6653477" y="613640"/>
                </a:cubicBezTo>
                <a:lnTo>
                  <a:pt x="6655302" y="611684"/>
                </a:lnTo>
                <a:lnTo>
                  <a:pt x="6659213" y="603280"/>
                </a:lnTo>
                <a:cubicBezTo>
                  <a:pt x="6685045" y="551976"/>
                  <a:pt x="6704777" y="513766"/>
                  <a:pt x="6718411" y="488652"/>
                </a:cubicBezTo>
                <a:cubicBezTo>
                  <a:pt x="6708365" y="490805"/>
                  <a:pt x="6699755" y="491881"/>
                  <a:pt x="6692579" y="491881"/>
                </a:cubicBezTo>
                <a:cubicBezTo>
                  <a:pt x="6671770" y="491881"/>
                  <a:pt x="6661365" y="483629"/>
                  <a:pt x="6661365" y="467125"/>
                </a:cubicBezTo>
                <a:cubicBezTo>
                  <a:pt x="6661365" y="454927"/>
                  <a:pt x="6669976" y="446316"/>
                  <a:pt x="6687197" y="441294"/>
                </a:cubicBezTo>
                <a:cubicBezTo>
                  <a:pt x="6689349" y="441294"/>
                  <a:pt x="6692579" y="440935"/>
                  <a:pt x="6696884" y="440217"/>
                </a:cubicBezTo>
                <a:lnTo>
                  <a:pt x="6759311" y="440217"/>
                </a:lnTo>
                <a:cubicBezTo>
                  <a:pt x="6772227" y="423714"/>
                  <a:pt x="6786937" y="404698"/>
                  <a:pt x="6803441" y="383172"/>
                </a:cubicBezTo>
                <a:cubicBezTo>
                  <a:pt x="6823531" y="357340"/>
                  <a:pt x="6837165" y="344424"/>
                  <a:pt x="6844341" y="344424"/>
                </a:cubicBezTo>
                <a:cubicBezTo>
                  <a:pt x="6851516" y="344424"/>
                  <a:pt x="6860486" y="347294"/>
                  <a:pt x="6871249" y="353035"/>
                </a:cubicBezTo>
                <a:cubicBezTo>
                  <a:pt x="6882013" y="358775"/>
                  <a:pt x="6887394" y="365592"/>
                  <a:pt x="6887394" y="373485"/>
                </a:cubicBezTo>
                <a:cubicBezTo>
                  <a:pt x="6887394" y="381378"/>
                  <a:pt x="6870173" y="404698"/>
                  <a:pt x="6835731" y="443446"/>
                </a:cubicBezTo>
                <a:cubicBezTo>
                  <a:pt x="6854387" y="444164"/>
                  <a:pt x="6878783" y="444523"/>
                  <a:pt x="6908920" y="444523"/>
                </a:cubicBezTo>
                <a:lnTo>
                  <a:pt x="7063911" y="442370"/>
                </a:lnTo>
                <a:cubicBezTo>
                  <a:pt x="7066064" y="443805"/>
                  <a:pt x="7067140" y="444881"/>
                  <a:pt x="7067140" y="445599"/>
                </a:cubicBezTo>
                <a:cubicBezTo>
                  <a:pt x="7067140" y="452057"/>
                  <a:pt x="7022473" y="461026"/>
                  <a:pt x="6933138" y="472507"/>
                </a:cubicBezTo>
                <a:cubicBezTo>
                  <a:pt x="6843803" y="483988"/>
                  <a:pt x="6795547" y="490805"/>
                  <a:pt x="6788372" y="492957"/>
                </a:cubicBezTo>
                <a:cubicBezTo>
                  <a:pt x="6774739" y="505156"/>
                  <a:pt x="6749624" y="541571"/>
                  <a:pt x="6713029" y="602204"/>
                </a:cubicBezTo>
                <a:cubicBezTo>
                  <a:pt x="6676435" y="662837"/>
                  <a:pt x="6658137" y="707146"/>
                  <a:pt x="6658137" y="735130"/>
                </a:cubicBezTo>
                <a:cubicBezTo>
                  <a:pt x="6658137" y="761680"/>
                  <a:pt x="6676435" y="774954"/>
                  <a:pt x="6713029" y="774954"/>
                </a:cubicBezTo>
                <a:cubicBezTo>
                  <a:pt x="6730250" y="774954"/>
                  <a:pt x="6752853" y="769573"/>
                  <a:pt x="6780838" y="758809"/>
                </a:cubicBezTo>
                <a:cubicBezTo>
                  <a:pt x="6808822" y="748046"/>
                  <a:pt x="6830349" y="738000"/>
                  <a:pt x="6845417" y="728672"/>
                </a:cubicBezTo>
                <a:cubicBezTo>
                  <a:pt x="6885600" y="703558"/>
                  <a:pt x="6928653" y="666604"/>
                  <a:pt x="6974576" y="617811"/>
                </a:cubicBezTo>
                <a:cubicBezTo>
                  <a:pt x="6984622" y="607765"/>
                  <a:pt x="6991439" y="602742"/>
                  <a:pt x="6995027" y="602742"/>
                </a:cubicBezTo>
                <a:cubicBezTo>
                  <a:pt x="6997179" y="602742"/>
                  <a:pt x="6998255" y="604895"/>
                  <a:pt x="6998255" y="609200"/>
                </a:cubicBezTo>
                <a:cubicBezTo>
                  <a:pt x="6998255" y="613506"/>
                  <a:pt x="6992873" y="622116"/>
                  <a:pt x="6982111" y="635032"/>
                </a:cubicBezTo>
                <a:cubicBezTo>
                  <a:pt x="6944798" y="680955"/>
                  <a:pt x="6902821" y="717909"/>
                  <a:pt x="6856181" y="745894"/>
                </a:cubicBezTo>
                <a:cubicBezTo>
                  <a:pt x="6800211" y="780336"/>
                  <a:pt x="6746755" y="797557"/>
                  <a:pt x="6695808" y="797557"/>
                </a:cubicBezTo>
                <a:cubicBezTo>
                  <a:pt x="6673564" y="797557"/>
                  <a:pt x="6655446" y="792714"/>
                  <a:pt x="6641454" y="783027"/>
                </a:cubicBezTo>
                <a:cubicBezTo>
                  <a:pt x="6627461" y="773340"/>
                  <a:pt x="6620465" y="753787"/>
                  <a:pt x="6620465" y="724367"/>
                </a:cubicBezTo>
                <a:cubicBezTo>
                  <a:pt x="6620465" y="709657"/>
                  <a:pt x="6623694" y="692212"/>
                  <a:pt x="6630152" y="672031"/>
                </a:cubicBezTo>
                <a:lnTo>
                  <a:pt x="6632994" y="664445"/>
                </a:lnTo>
                <a:lnTo>
                  <a:pt x="6621590" y="677059"/>
                </a:lnTo>
                <a:cubicBezTo>
                  <a:pt x="6549387" y="754521"/>
                  <a:pt x="6496961" y="793252"/>
                  <a:pt x="6464313" y="793252"/>
                </a:cubicBezTo>
                <a:cubicBezTo>
                  <a:pt x="6429153" y="793252"/>
                  <a:pt x="6411573" y="773878"/>
                  <a:pt x="6411573" y="735130"/>
                </a:cubicBezTo>
                <a:cubicBezTo>
                  <a:pt x="6411573" y="696383"/>
                  <a:pt x="6425923" y="651894"/>
                  <a:pt x="6454625" y="601666"/>
                </a:cubicBezTo>
                <a:lnTo>
                  <a:pt x="6523511" y="489728"/>
                </a:lnTo>
                <a:cubicBezTo>
                  <a:pt x="6474717" y="525606"/>
                  <a:pt x="6431305" y="564891"/>
                  <a:pt x="6393275" y="607586"/>
                </a:cubicBezTo>
                <a:cubicBezTo>
                  <a:pt x="6355245" y="650280"/>
                  <a:pt x="6320623" y="691718"/>
                  <a:pt x="6289409" y="731901"/>
                </a:cubicBezTo>
                <a:cubicBezTo>
                  <a:pt x="6258197" y="772084"/>
                  <a:pt x="6240077" y="792176"/>
                  <a:pt x="6235055" y="792176"/>
                </a:cubicBezTo>
                <a:cubicBezTo>
                  <a:pt x="6224292" y="792176"/>
                  <a:pt x="6215861" y="787691"/>
                  <a:pt x="6209761" y="778721"/>
                </a:cubicBezTo>
                <a:cubicBezTo>
                  <a:pt x="6203662" y="769752"/>
                  <a:pt x="6200613" y="758630"/>
                  <a:pt x="6200613" y="745355"/>
                </a:cubicBezTo>
                <a:cubicBezTo>
                  <a:pt x="6200613" y="732081"/>
                  <a:pt x="6205277" y="714321"/>
                  <a:pt x="6214605" y="692077"/>
                </a:cubicBezTo>
                <a:cubicBezTo>
                  <a:pt x="6223933" y="669833"/>
                  <a:pt x="6235773" y="642925"/>
                  <a:pt x="6250123" y="611353"/>
                </a:cubicBezTo>
                <a:lnTo>
                  <a:pt x="6222827" y="640014"/>
                </a:lnTo>
                <a:lnTo>
                  <a:pt x="6216745" y="647410"/>
                </a:lnTo>
                <a:cubicBezTo>
                  <a:pt x="6184724" y="683467"/>
                  <a:pt x="6148263" y="716295"/>
                  <a:pt x="6107363" y="745894"/>
                </a:cubicBezTo>
                <a:cubicBezTo>
                  <a:pt x="6052829" y="785359"/>
                  <a:pt x="6006547" y="805091"/>
                  <a:pt x="5968517" y="805091"/>
                </a:cubicBezTo>
                <a:cubicBezTo>
                  <a:pt x="5960624" y="805091"/>
                  <a:pt x="5953449" y="804015"/>
                  <a:pt x="5946991" y="801862"/>
                </a:cubicBezTo>
                <a:cubicBezTo>
                  <a:pt x="5901067" y="788946"/>
                  <a:pt x="5878105" y="763115"/>
                  <a:pt x="5878105" y="724367"/>
                </a:cubicBezTo>
                <a:lnTo>
                  <a:pt x="5880792" y="706600"/>
                </a:lnTo>
                <a:lnTo>
                  <a:pt x="5876989" y="710005"/>
                </a:lnTo>
                <a:cubicBezTo>
                  <a:pt x="5867190" y="718234"/>
                  <a:pt x="5857223" y="726071"/>
                  <a:pt x="5847087" y="733516"/>
                </a:cubicBezTo>
                <a:cubicBezTo>
                  <a:pt x="5806546" y="763294"/>
                  <a:pt x="5774795" y="778183"/>
                  <a:pt x="5751833" y="778183"/>
                </a:cubicBezTo>
                <a:cubicBezTo>
                  <a:pt x="5703040" y="778183"/>
                  <a:pt x="5678642" y="755580"/>
                  <a:pt x="5678642" y="710375"/>
                </a:cubicBezTo>
                <a:cubicBezTo>
                  <a:pt x="5678642" y="684543"/>
                  <a:pt x="5690124" y="649204"/>
                  <a:pt x="5713085" y="604357"/>
                </a:cubicBezTo>
                <a:cubicBezTo>
                  <a:pt x="5736047" y="559510"/>
                  <a:pt x="5760085" y="521659"/>
                  <a:pt x="5785199" y="490805"/>
                </a:cubicBezTo>
                <a:cubicBezTo>
                  <a:pt x="5740711" y="512331"/>
                  <a:pt x="5689406" y="551258"/>
                  <a:pt x="5631284" y="607586"/>
                </a:cubicBezTo>
                <a:cubicBezTo>
                  <a:pt x="5573163" y="663913"/>
                  <a:pt x="5532621" y="722932"/>
                  <a:pt x="5509660" y="784641"/>
                </a:cubicBezTo>
                <a:cubicBezTo>
                  <a:pt x="5506072" y="790382"/>
                  <a:pt x="5499973" y="793252"/>
                  <a:pt x="5491362" y="793252"/>
                </a:cubicBezTo>
                <a:cubicBezTo>
                  <a:pt x="5474141" y="793252"/>
                  <a:pt x="5465531" y="783565"/>
                  <a:pt x="5465531" y="764191"/>
                </a:cubicBezTo>
                <a:cubicBezTo>
                  <a:pt x="5472706" y="724726"/>
                  <a:pt x="5488851" y="679520"/>
                  <a:pt x="5513965" y="628574"/>
                </a:cubicBezTo>
                <a:cubicBezTo>
                  <a:pt x="5521858" y="612070"/>
                  <a:pt x="5545179" y="563995"/>
                  <a:pt x="5583926" y="484347"/>
                </a:cubicBezTo>
                <a:cubicBezTo>
                  <a:pt x="5527957" y="520942"/>
                  <a:pt x="5480420" y="560227"/>
                  <a:pt x="5441313" y="602204"/>
                </a:cubicBezTo>
                <a:cubicBezTo>
                  <a:pt x="5402207" y="644181"/>
                  <a:pt x="5365970" y="686337"/>
                  <a:pt x="5332604" y="728672"/>
                </a:cubicBezTo>
                <a:cubicBezTo>
                  <a:pt x="5299238" y="771008"/>
                  <a:pt x="5280402" y="792176"/>
                  <a:pt x="5276097" y="792176"/>
                </a:cubicBezTo>
                <a:cubicBezTo>
                  <a:pt x="5266769" y="792176"/>
                  <a:pt x="5258697" y="787870"/>
                  <a:pt x="5251880" y="779260"/>
                </a:cubicBezTo>
                <a:cubicBezTo>
                  <a:pt x="5245064" y="770649"/>
                  <a:pt x="5241655" y="762038"/>
                  <a:pt x="5241655" y="753428"/>
                </a:cubicBezTo>
                <a:cubicBezTo>
                  <a:pt x="5241655" y="740512"/>
                  <a:pt x="5260311" y="693154"/>
                  <a:pt x="5297624" y="611353"/>
                </a:cubicBezTo>
                <a:lnTo>
                  <a:pt x="5270326" y="640016"/>
                </a:lnTo>
                <a:lnTo>
                  <a:pt x="5264245" y="647410"/>
                </a:lnTo>
                <a:cubicBezTo>
                  <a:pt x="5232224" y="683467"/>
                  <a:pt x="5195764" y="716295"/>
                  <a:pt x="5154863" y="745894"/>
                </a:cubicBezTo>
                <a:cubicBezTo>
                  <a:pt x="5100330" y="785359"/>
                  <a:pt x="5054047" y="805091"/>
                  <a:pt x="5016017" y="805091"/>
                </a:cubicBezTo>
                <a:cubicBezTo>
                  <a:pt x="5008124" y="805091"/>
                  <a:pt x="5000948" y="804015"/>
                  <a:pt x="4994491" y="801862"/>
                </a:cubicBezTo>
                <a:cubicBezTo>
                  <a:pt x="4948567" y="788946"/>
                  <a:pt x="4925606" y="763115"/>
                  <a:pt x="4925606" y="724367"/>
                </a:cubicBezTo>
                <a:lnTo>
                  <a:pt x="4929393" y="699316"/>
                </a:lnTo>
                <a:lnTo>
                  <a:pt x="4891992" y="732978"/>
                </a:lnTo>
                <a:cubicBezTo>
                  <a:pt x="4835306" y="775313"/>
                  <a:pt x="4788665" y="796481"/>
                  <a:pt x="4752070" y="796481"/>
                </a:cubicBezTo>
                <a:cubicBezTo>
                  <a:pt x="4698254" y="796481"/>
                  <a:pt x="4671346" y="766702"/>
                  <a:pt x="4671346" y="707146"/>
                </a:cubicBezTo>
                <a:cubicBezTo>
                  <a:pt x="4671346" y="677009"/>
                  <a:pt x="4679239" y="644001"/>
                  <a:pt x="4695025" y="608124"/>
                </a:cubicBezTo>
                <a:cubicBezTo>
                  <a:pt x="4710811" y="572246"/>
                  <a:pt x="4728032" y="542109"/>
                  <a:pt x="4746688" y="517713"/>
                </a:cubicBezTo>
                <a:cubicBezTo>
                  <a:pt x="4743101" y="518430"/>
                  <a:pt x="4738437" y="518789"/>
                  <a:pt x="4732696" y="518789"/>
                </a:cubicBezTo>
                <a:cubicBezTo>
                  <a:pt x="4715475" y="518789"/>
                  <a:pt x="4701124" y="506591"/>
                  <a:pt x="4689643" y="482194"/>
                </a:cubicBezTo>
                <a:lnTo>
                  <a:pt x="4609995" y="585521"/>
                </a:lnTo>
                <a:cubicBezTo>
                  <a:pt x="4571068" y="633866"/>
                  <a:pt x="4546425" y="661060"/>
                  <a:pt x="4536065" y="667103"/>
                </a:cubicBezTo>
                <a:lnTo>
                  <a:pt x="4535014" y="667485"/>
                </a:lnTo>
                <a:lnTo>
                  <a:pt x="4527426" y="675394"/>
                </a:lnTo>
                <a:cubicBezTo>
                  <a:pt x="4520879" y="682211"/>
                  <a:pt x="4515183" y="688131"/>
                  <a:pt x="4510340" y="693154"/>
                </a:cubicBezTo>
                <a:cubicBezTo>
                  <a:pt x="4500653" y="703199"/>
                  <a:pt x="4494016" y="709837"/>
                  <a:pt x="4490428" y="713066"/>
                </a:cubicBezTo>
                <a:cubicBezTo>
                  <a:pt x="4486840" y="716295"/>
                  <a:pt x="4480203" y="722394"/>
                  <a:pt x="4470516" y="731363"/>
                </a:cubicBezTo>
                <a:cubicBezTo>
                  <a:pt x="4460829" y="740333"/>
                  <a:pt x="4453474" y="746611"/>
                  <a:pt x="4448451" y="750199"/>
                </a:cubicBezTo>
                <a:cubicBezTo>
                  <a:pt x="4443428" y="753787"/>
                  <a:pt x="4436253" y="759168"/>
                  <a:pt x="4426924" y="766344"/>
                </a:cubicBezTo>
                <a:cubicBezTo>
                  <a:pt x="4417597" y="773519"/>
                  <a:pt x="4409344" y="778721"/>
                  <a:pt x="4402169" y="781950"/>
                </a:cubicBezTo>
                <a:cubicBezTo>
                  <a:pt x="4394994" y="785179"/>
                  <a:pt x="4386742" y="788946"/>
                  <a:pt x="4377413" y="793252"/>
                </a:cubicBezTo>
                <a:cubicBezTo>
                  <a:pt x="4362345" y="799710"/>
                  <a:pt x="4344406" y="802939"/>
                  <a:pt x="4323597" y="802939"/>
                </a:cubicBezTo>
                <a:cubicBezTo>
                  <a:pt x="4287002" y="802939"/>
                  <a:pt x="4268705" y="779260"/>
                  <a:pt x="4268705" y="731901"/>
                </a:cubicBezTo>
                <a:cubicBezTo>
                  <a:pt x="4268705" y="722214"/>
                  <a:pt x="4270028" y="711597"/>
                  <a:pt x="4272674" y="700049"/>
                </a:cubicBezTo>
                <a:lnTo>
                  <a:pt x="4281473" y="672382"/>
                </a:lnTo>
                <a:lnTo>
                  <a:pt x="4255644" y="697190"/>
                </a:lnTo>
                <a:cubicBezTo>
                  <a:pt x="4234655" y="715667"/>
                  <a:pt x="4212501" y="731901"/>
                  <a:pt x="4189181" y="745894"/>
                </a:cubicBezTo>
                <a:cubicBezTo>
                  <a:pt x="4133212" y="780336"/>
                  <a:pt x="4079754" y="797557"/>
                  <a:pt x="4028808" y="797557"/>
                </a:cubicBezTo>
                <a:cubicBezTo>
                  <a:pt x="4006564" y="797557"/>
                  <a:pt x="3988446" y="792714"/>
                  <a:pt x="3974454" y="783027"/>
                </a:cubicBezTo>
                <a:cubicBezTo>
                  <a:pt x="3960461" y="773340"/>
                  <a:pt x="3953465" y="753787"/>
                  <a:pt x="3953465" y="724367"/>
                </a:cubicBezTo>
                <a:cubicBezTo>
                  <a:pt x="3953465" y="717012"/>
                  <a:pt x="3954272" y="708973"/>
                  <a:pt x="3955887" y="700251"/>
                </a:cubicBezTo>
                <a:lnTo>
                  <a:pt x="3962724" y="673692"/>
                </a:lnTo>
                <a:lnTo>
                  <a:pt x="3954394" y="682390"/>
                </a:lnTo>
                <a:cubicBezTo>
                  <a:pt x="3931073" y="704993"/>
                  <a:pt x="3905780" y="726161"/>
                  <a:pt x="3878513" y="745894"/>
                </a:cubicBezTo>
                <a:cubicBezTo>
                  <a:pt x="3823979" y="785359"/>
                  <a:pt x="3777697" y="805091"/>
                  <a:pt x="3739667" y="805091"/>
                </a:cubicBezTo>
                <a:cubicBezTo>
                  <a:pt x="3731774" y="805091"/>
                  <a:pt x="3724599" y="804015"/>
                  <a:pt x="3718141" y="801862"/>
                </a:cubicBezTo>
                <a:cubicBezTo>
                  <a:pt x="3706660" y="798633"/>
                  <a:pt x="3696614" y="794597"/>
                  <a:pt x="3688003" y="789754"/>
                </a:cubicBezTo>
                <a:lnTo>
                  <a:pt x="3681207" y="784402"/>
                </a:lnTo>
                <a:lnTo>
                  <a:pt x="3679433" y="797961"/>
                </a:lnTo>
                <a:cubicBezTo>
                  <a:pt x="3675666" y="813298"/>
                  <a:pt x="3666248" y="831461"/>
                  <a:pt x="3651180" y="852450"/>
                </a:cubicBezTo>
                <a:cubicBezTo>
                  <a:pt x="3624631" y="891915"/>
                  <a:pt x="3595570" y="911648"/>
                  <a:pt x="3563997" y="911648"/>
                </a:cubicBezTo>
                <a:cubicBezTo>
                  <a:pt x="3532425" y="911648"/>
                  <a:pt x="3503365" y="895861"/>
                  <a:pt x="3476815" y="864289"/>
                </a:cubicBezTo>
                <a:cubicBezTo>
                  <a:pt x="3450266" y="832717"/>
                  <a:pt x="3424255" y="775134"/>
                  <a:pt x="3398782" y="691539"/>
                </a:cubicBezTo>
                <a:cubicBezTo>
                  <a:pt x="3373309" y="607945"/>
                  <a:pt x="3360572" y="554666"/>
                  <a:pt x="3360572" y="531705"/>
                </a:cubicBezTo>
                <a:cubicBezTo>
                  <a:pt x="3360572" y="528117"/>
                  <a:pt x="3360931" y="525247"/>
                  <a:pt x="3361648" y="523094"/>
                </a:cubicBezTo>
                <a:cubicBezTo>
                  <a:pt x="3275542" y="637185"/>
                  <a:pt x="3213833" y="712527"/>
                  <a:pt x="3176520" y="749122"/>
                </a:cubicBezTo>
                <a:cubicBezTo>
                  <a:pt x="3093285" y="830206"/>
                  <a:pt x="3008255" y="870747"/>
                  <a:pt x="2921431" y="870747"/>
                </a:cubicBezTo>
                <a:cubicBezTo>
                  <a:pt x="2860440" y="870747"/>
                  <a:pt x="2829944" y="847786"/>
                  <a:pt x="2829944" y="801862"/>
                </a:cubicBezTo>
                <a:cubicBezTo>
                  <a:pt x="2829944" y="778901"/>
                  <a:pt x="2837119" y="753607"/>
                  <a:pt x="2851470" y="725982"/>
                </a:cubicBezTo>
                <a:cubicBezTo>
                  <a:pt x="2865821" y="698356"/>
                  <a:pt x="2883402" y="674139"/>
                  <a:pt x="2904210" y="653330"/>
                </a:cubicBezTo>
                <a:cubicBezTo>
                  <a:pt x="2925019" y="632521"/>
                  <a:pt x="2943317" y="622116"/>
                  <a:pt x="2959103" y="622116"/>
                </a:cubicBezTo>
                <a:cubicBezTo>
                  <a:pt x="2961973" y="622116"/>
                  <a:pt x="2963408" y="622834"/>
                  <a:pt x="2963408" y="624269"/>
                </a:cubicBezTo>
                <a:cubicBezTo>
                  <a:pt x="2963408" y="627857"/>
                  <a:pt x="2954439" y="636826"/>
                  <a:pt x="2936500" y="651177"/>
                </a:cubicBezTo>
                <a:cubicBezTo>
                  <a:pt x="2918561" y="665528"/>
                  <a:pt x="2901340" y="685799"/>
                  <a:pt x="2884836" y="711989"/>
                </a:cubicBezTo>
                <a:cubicBezTo>
                  <a:pt x="2868333" y="738180"/>
                  <a:pt x="2860081" y="762038"/>
                  <a:pt x="2860081" y="783565"/>
                </a:cubicBezTo>
                <a:cubicBezTo>
                  <a:pt x="2860081" y="821595"/>
                  <a:pt x="2885554" y="840610"/>
                  <a:pt x="2936500" y="840610"/>
                </a:cubicBezTo>
                <a:cubicBezTo>
                  <a:pt x="3031934" y="840610"/>
                  <a:pt x="3163246" y="728672"/>
                  <a:pt x="3330435" y="504797"/>
                </a:cubicBezTo>
                <a:cubicBezTo>
                  <a:pt x="3339763" y="492598"/>
                  <a:pt x="3347656" y="483988"/>
                  <a:pt x="3354114" y="478965"/>
                </a:cubicBezTo>
                <a:lnTo>
                  <a:pt x="3336893" y="472507"/>
                </a:lnTo>
                <a:cubicBezTo>
                  <a:pt x="3327565" y="476095"/>
                  <a:pt x="3320031" y="477889"/>
                  <a:pt x="3314290" y="477889"/>
                </a:cubicBezTo>
                <a:cubicBezTo>
                  <a:pt x="3299222" y="477889"/>
                  <a:pt x="3291687" y="471789"/>
                  <a:pt x="3291687" y="459591"/>
                </a:cubicBezTo>
                <a:cubicBezTo>
                  <a:pt x="3291687" y="443087"/>
                  <a:pt x="3302809" y="432324"/>
                  <a:pt x="3325053" y="427301"/>
                </a:cubicBezTo>
                <a:cubicBezTo>
                  <a:pt x="3327924" y="426584"/>
                  <a:pt x="3330435" y="426225"/>
                  <a:pt x="3332588" y="426225"/>
                </a:cubicBezTo>
                <a:cubicBezTo>
                  <a:pt x="3345503" y="426225"/>
                  <a:pt x="3360572" y="432683"/>
                  <a:pt x="3377793" y="445599"/>
                </a:cubicBezTo>
                <a:cubicBezTo>
                  <a:pt x="3440938" y="375279"/>
                  <a:pt x="3473228" y="339401"/>
                  <a:pt x="3474662" y="337966"/>
                </a:cubicBezTo>
                <a:cubicBezTo>
                  <a:pt x="3527044" y="284150"/>
                  <a:pt x="3562383" y="257242"/>
                  <a:pt x="3580681" y="257242"/>
                </a:cubicBezTo>
                <a:cubicBezTo>
                  <a:pt x="3598978" y="257242"/>
                  <a:pt x="3608127" y="265135"/>
                  <a:pt x="3608127" y="280921"/>
                </a:cubicBezTo>
                <a:cubicBezTo>
                  <a:pt x="3608127" y="288097"/>
                  <a:pt x="3606512" y="294913"/>
                  <a:pt x="3603283" y="301371"/>
                </a:cubicBezTo>
                <a:cubicBezTo>
                  <a:pt x="3600054" y="307829"/>
                  <a:pt x="3596287" y="311058"/>
                  <a:pt x="3591982" y="311058"/>
                </a:cubicBezTo>
                <a:cubicBezTo>
                  <a:pt x="3587677" y="312493"/>
                  <a:pt x="3585524" y="310341"/>
                  <a:pt x="3585524" y="304600"/>
                </a:cubicBezTo>
                <a:cubicBezTo>
                  <a:pt x="3585524" y="301730"/>
                  <a:pt x="3587677" y="297425"/>
                  <a:pt x="3591982" y="291684"/>
                </a:cubicBezTo>
                <a:cubicBezTo>
                  <a:pt x="3592700" y="281639"/>
                  <a:pt x="3589470" y="276616"/>
                  <a:pt x="3582295" y="276616"/>
                </a:cubicBezTo>
                <a:cubicBezTo>
                  <a:pt x="3559333" y="276616"/>
                  <a:pt x="3503723" y="337608"/>
                  <a:pt x="3415465" y="459591"/>
                </a:cubicBezTo>
                <a:cubicBezTo>
                  <a:pt x="3436991" y="461026"/>
                  <a:pt x="3454930" y="461744"/>
                  <a:pt x="3469281" y="461744"/>
                </a:cubicBezTo>
                <a:cubicBezTo>
                  <a:pt x="3635753" y="461744"/>
                  <a:pt x="3739797" y="418691"/>
                  <a:pt x="3781415" y="332585"/>
                </a:cubicBezTo>
                <a:cubicBezTo>
                  <a:pt x="3790026" y="313928"/>
                  <a:pt x="3794331" y="296707"/>
                  <a:pt x="3794331" y="280921"/>
                </a:cubicBezTo>
                <a:cubicBezTo>
                  <a:pt x="3794331" y="249349"/>
                  <a:pt x="3779980" y="222082"/>
                  <a:pt x="3751278" y="199120"/>
                </a:cubicBezTo>
                <a:cubicBezTo>
                  <a:pt x="3705355" y="161808"/>
                  <a:pt x="3630730" y="143151"/>
                  <a:pt x="3527402" y="143151"/>
                </a:cubicBezTo>
                <a:cubicBezTo>
                  <a:pt x="3424075" y="143151"/>
                  <a:pt x="3318595" y="169342"/>
                  <a:pt x="3210963" y="221723"/>
                </a:cubicBezTo>
                <a:cubicBezTo>
                  <a:pt x="3080369" y="285585"/>
                  <a:pt x="3015072" y="360569"/>
                  <a:pt x="3015072" y="446675"/>
                </a:cubicBezTo>
                <a:cubicBezTo>
                  <a:pt x="3015072" y="474660"/>
                  <a:pt x="3032652" y="488652"/>
                  <a:pt x="3067812" y="488652"/>
                </a:cubicBezTo>
                <a:cubicBezTo>
                  <a:pt x="3102972" y="488652"/>
                  <a:pt x="3140284" y="475736"/>
                  <a:pt x="3179749" y="449904"/>
                </a:cubicBezTo>
                <a:cubicBezTo>
                  <a:pt x="3219215" y="424072"/>
                  <a:pt x="3245764" y="398599"/>
                  <a:pt x="3259397" y="373485"/>
                </a:cubicBezTo>
                <a:cubicBezTo>
                  <a:pt x="3264420" y="364157"/>
                  <a:pt x="3269264" y="359493"/>
                  <a:pt x="3273928" y="359493"/>
                </a:cubicBezTo>
                <a:cubicBezTo>
                  <a:pt x="3278592" y="359493"/>
                  <a:pt x="3279848" y="362363"/>
                  <a:pt x="3277695" y="368103"/>
                </a:cubicBezTo>
                <a:cubicBezTo>
                  <a:pt x="3264062" y="408286"/>
                  <a:pt x="3233745" y="442549"/>
                  <a:pt x="3186746" y="470892"/>
                </a:cubicBezTo>
                <a:cubicBezTo>
                  <a:pt x="3139746" y="499236"/>
                  <a:pt x="3090773" y="513407"/>
                  <a:pt x="3039827" y="513407"/>
                </a:cubicBezTo>
                <a:cubicBezTo>
                  <a:pt x="2988881" y="513407"/>
                  <a:pt x="2963408" y="497262"/>
                  <a:pt x="2963408" y="464973"/>
                </a:cubicBezTo>
                <a:cubicBezTo>
                  <a:pt x="2963408" y="462820"/>
                  <a:pt x="2963408" y="460309"/>
                  <a:pt x="2963408" y="457438"/>
                </a:cubicBezTo>
                <a:cubicBezTo>
                  <a:pt x="2974171" y="363439"/>
                  <a:pt x="3031755" y="283612"/>
                  <a:pt x="3136158" y="217956"/>
                </a:cubicBezTo>
                <a:cubicBezTo>
                  <a:pt x="3240562" y="152300"/>
                  <a:pt x="3366313" y="119472"/>
                  <a:pt x="3513410" y="119472"/>
                </a:cubicBezTo>
                <a:close/>
                <a:moveTo>
                  <a:pt x="1331414" y="0"/>
                </a:moveTo>
                <a:cubicBezTo>
                  <a:pt x="1336437" y="0"/>
                  <a:pt x="1338948" y="2870"/>
                  <a:pt x="1338948" y="8611"/>
                </a:cubicBezTo>
                <a:cubicBezTo>
                  <a:pt x="1338948" y="10763"/>
                  <a:pt x="1337872" y="12557"/>
                  <a:pt x="1335719" y="13992"/>
                </a:cubicBezTo>
                <a:cubicBezTo>
                  <a:pt x="1289796" y="39824"/>
                  <a:pt x="1223961" y="102431"/>
                  <a:pt x="1138214" y="201811"/>
                </a:cubicBezTo>
                <a:cubicBezTo>
                  <a:pt x="1052467" y="301192"/>
                  <a:pt x="978379" y="403263"/>
                  <a:pt x="915953" y="508026"/>
                </a:cubicBezTo>
                <a:lnTo>
                  <a:pt x="873976" y="579063"/>
                </a:lnTo>
                <a:cubicBezTo>
                  <a:pt x="906983" y="574758"/>
                  <a:pt x="930662" y="566506"/>
                  <a:pt x="945013" y="554308"/>
                </a:cubicBezTo>
                <a:cubicBezTo>
                  <a:pt x="947884" y="552155"/>
                  <a:pt x="950395" y="553411"/>
                  <a:pt x="952548" y="558075"/>
                </a:cubicBezTo>
                <a:cubicBezTo>
                  <a:pt x="954700" y="562739"/>
                  <a:pt x="954342" y="566147"/>
                  <a:pt x="951471" y="568300"/>
                </a:cubicBezTo>
                <a:cubicBezTo>
                  <a:pt x="929945" y="584803"/>
                  <a:pt x="899449" y="596643"/>
                  <a:pt x="859984" y="603819"/>
                </a:cubicBezTo>
                <a:cubicBezTo>
                  <a:pt x="809755" y="697100"/>
                  <a:pt x="784641" y="762756"/>
                  <a:pt x="784641" y="800786"/>
                </a:cubicBezTo>
                <a:cubicBezTo>
                  <a:pt x="784641" y="825183"/>
                  <a:pt x="795045" y="837381"/>
                  <a:pt x="815855" y="837381"/>
                </a:cubicBezTo>
                <a:cubicBezTo>
                  <a:pt x="830205" y="837381"/>
                  <a:pt x="846889" y="832538"/>
                  <a:pt x="865903" y="822851"/>
                </a:cubicBezTo>
                <a:cubicBezTo>
                  <a:pt x="884919" y="813164"/>
                  <a:pt x="897655" y="804912"/>
                  <a:pt x="904113" y="798095"/>
                </a:cubicBezTo>
                <a:cubicBezTo>
                  <a:pt x="910571" y="791279"/>
                  <a:pt x="914517" y="787870"/>
                  <a:pt x="915953" y="787870"/>
                </a:cubicBezTo>
                <a:cubicBezTo>
                  <a:pt x="917388" y="787870"/>
                  <a:pt x="917746" y="790202"/>
                  <a:pt x="917029" y="794866"/>
                </a:cubicBezTo>
                <a:cubicBezTo>
                  <a:pt x="916311" y="799530"/>
                  <a:pt x="914877" y="803297"/>
                  <a:pt x="912724" y="806168"/>
                </a:cubicBezTo>
                <a:cubicBezTo>
                  <a:pt x="900525" y="817649"/>
                  <a:pt x="882228" y="829847"/>
                  <a:pt x="857831" y="842763"/>
                </a:cubicBezTo>
                <a:cubicBezTo>
                  <a:pt x="833434" y="855679"/>
                  <a:pt x="813702" y="862137"/>
                  <a:pt x="798633" y="862137"/>
                </a:cubicBezTo>
                <a:cubicBezTo>
                  <a:pt x="783565" y="862137"/>
                  <a:pt x="772443" y="859625"/>
                  <a:pt x="765267" y="854602"/>
                </a:cubicBezTo>
                <a:cubicBezTo>
                  <a:pt x="742306" y="839534"/>
                  <a:pt x="730825" y="813343"/>
                  <a:pt x="730825" y="776031"/>
                </a:cubicBezTo>
                <a:cubicBezTo>
                  <a:pt x="730825" y="738718"/>
                  <a:pt x="749840" y="684184"/>
                  <a:pt x="787870" y="612429"/>
                </a:cubicBezTo>
                <a:cubicBezTo>
                  <a:pt x="761320" y="614582"/>
                  <a:pt x="736565" y="615658"/>
                  <a:pt x="713604" y="615658"/>
                </a:cubicBezTo>
                <a:cubicBezTo>
                  <a:pt x="705711" y="615658"/>
                  <a:pt x="621398" y="613147"/>
                  <a:pt x="460667" y="608124"/>
                </a:cubicBezTo>
                <a:cubicBezTo>
                  <a:pt x="409721" y="688490"/>
                  <a:pt x="368821" y="761680"/>
                  <a:pt x="337966" y="827694"/>
                </a:cubicBezTo>
                <a:cubicBezTo>
                  <a:pt x="328638" y="847068"/>
                  <a:pt x="317336" y="856755"/>
                  <a:pt x="304062" y="856755"/>
                </a:cubicBezTo>
                <a:cubicBezTo>
                  <a:pt x="290787" y="856755"/>
                  <a:pt x="284150" y="851373"/>
                  <a:pt x="284150" y="840610"/>
                </a:cubicBezTo>
                <a:cubicBezTo>
                  <a:pt x="284150" y="820519"/>
                  <a:pt x="325409" y="742665"/>
                  <a:pt x="407927" y="607048"/>
                </a:cubicBezTo>
                <a:cubicBezTo>
                  <a:pt x="349088" y="607048"/>
                  <a:pt x="309981" y="609559"/>
                  <a:pt x="290608" y="614582"/>
                </a:cubicBezTo>
                <a:cubicBezTo>
                  <a:pt x="258318" y="622475"/>
                  <a:pt x="234280" y="638620"/>
                  <a:pt x="218494" y="663016"/>
                </a:cubicBezTo>
                <a:cubicBezTo>
                  <a:pt x="212754" y="670910"/>
                  <a:pt x="207910" y="675215"/>
                  <a:pt x="203964" y="675932"/>
                </a:cubicBezTo>
                <a:cubicBezTo>
                  <a:pt x="200017" y="676650"/>
                  <a:pt x="198044" y="675035"/>
                  <a:pt x="198044" y="671089"/>
                </a:cubicBezTo>
                <a:cubicBezTo>
                  <a:pt x="198044" y="667142"/>
                  <a:pt x="199479" y="663734"/>
                  <a:pt x="202350" y="660864"/>
                </a:cubicBezTo>
                <a:cubicBezTo>
                  <a:pt x="229616" y="624269"/>
                  <a:pt x="256524" y="599155"/>
                  <a:pt x="283073" y="585521"/>
                </a:cubicBezTo>
                <a:cubicBezTo>
                  <a:pt x="309623" y="571888"/>
                  <a:pt x="351600" y="565071"/>
                  <a:pt x="409003" y="565071"/>
                </a:cubicBezTo>
                <a:cubicBezTo>
                  <a:pt x="417614" y="565071"/>
                  <a:pt x="426225" y="565071"/>
                  <a:pt x="434836" y="565071"/>
                </a:cubicBezTo>
                <a:cubicBezTo>
                  <a:pt x="478606" y="498339"/>
                  <a:pt x="539957" y="399317"/>
                  <a:pt x="618887" y="268005"/>
                </a:cubicBezTo>
                <a:cubicBezTo>
                  <a:pt x="648307" y="212754"/>
                  <a:pt x="663016" y="167907"/>
                  <a:pt x="663016" y="133465"/>
                </a:cubicBezTo>
                <a:cubicBezTo>
                  <a:pt x="663016" y="78213"/>
                  <a:pt x="629291" y="50229"/>
                  <a:pt x="561842" y="49511"/>
                </a:cubicBezTo>
                <a:cubicBezTo>
                  <a:pt x="557537" y="49511"/>
                  <a:pt x="553590" y="49511"/>
                  <a:pt x="550002" y="49511"/>
                </a:cubicBezTo>
                <a:cubicBezTo>
                  <a:pt x="458156" y="49511"/>
                  <a:pt x="374561" y="72473"/>
                  <a:pt x="299218" y="118396"/>
                </a:cubicBezTo>
                <a:cubicBezTo>
                  <a:pt x="223876" y="164319"/>
                  <a:pt x="164319" y="221364"/>
                  <a:pt x="120548" y="289532"/>
                </a:cubicBezTo>
                <a:cubicBezTo>
                  <a:pt x="76778" y="357699"/>
                  <a:pt x="54892" y="419049"/>
                  <a:pt x="54892" y="473583"/>
                </a:cubicBezTo>
                <a:cubicBezTo>
                  <a:pt x="54892" y="540315"/>
                  <a:pt x="86106" y="573681"/>
                  <a:pt x="148533" y="573681"/>
                </a:cubicBezTo>
                <a:cubicBezTo>
                  <a:pt x="198044" y="573681"/>
                  <a:pt x="240380" y="551796"/>
                  <a:pt x="275540" y="508026"/>
                </a:cubicBezTo>
                <a:cubicBezTo>
                  <a:pt x="310700" y="464255"/>
                  <a:pt x="328279" y="422637"/>
                  <a:pt x="328279" y="383172"/>
                </a:cubicBezTo>
                <a:cubicBezTo>
                  <a:pt x="328279" y="360928"/>
                  <a:pt x="322539" y="342630"/>
                  <a:pt x="311058" y="328279"/>
                </a:cubicBezTo>
                <a:cubicBezTo>
                  <a:pt x="309623" y="326844"/>
                  <a:pt x="308905" y="325050"/>
                  <a:pt x="308905" y="322898"/>
                </a:cubicBezTo>
                <a:cubicBezTo>
                  <a:pt x="308905" y="317875"/>
                  <a:pt x="311776" y="315363"/>
                  <a:pt x="317516" y="315363"/>
                </a:cubicBezTo>
                <a:cubicBezTo>
                  <a:pt x="320386" y="315363"/>
                  <a:pt x="322539" y="316440"/>
                  <a:pt x="323974" y="318592"/>
                </a:cubicBezTo>
                <a:cubicBezTo>
                  <a:pt x="338325" y="337249"/>
                  <a:pt x="345500" y="359493"/>
                  <a:pt x="345500" y="385325"/>
                </a:cubicBezTo>
                <a:cubicBezTo>
                  <a:pt x="345500" y="429095"/>
                  <a:pt x="327562" y="473763"/>
                  <a:pt x="291684" y="519327"/>
                </a:cubicBezTo>
                <a:cubicBezTo>
                  <a:pt x="255807" y="564891"/>
                  <a:pt x="218135" y="590185"/>
                  <a:pt x="178670" y="595208"/>
                </a:cubicBezTo>
                <a:cubicBezTo>
                  <a:pt x="166472" y="597361"/>
                  <a:pt x="154632" y="598437"/>
                  <a:pt x="143151" y="598437"/>
                </a:cubicBezTo>
                <a:cubicBezTo>
                  <a:pt x="97228" y="598437"/>
                  <a:pt x="61709" y="583727"/>
                  <a:pt x="36595" y="554308"/>
                </a:cubicBezTo>
                <a:cubicBezTo>
                  <a:pt x="12199" y="527758"/>
                  <a:pt x="0" y="491881"/>
                  <a:pt x="0" y="446675"/>
                </a:cubicBezTo>
                <a:cubicBezTo>
                  <a:pt x="0" y="428019"/>
                  <a:pt x="2153" y="409004"/>
                  <a:pt x="6458" y="389630"/>
                </a:cubicBezTo>
                <a:cubicBezTo>
                  <a:pt x="27984" y="292761"/>
                  <a:pt x="90232" y="208090"/>
                  <a:pt x="193201" y="135617"/>
                </a:cubicBezTo>
                <a:cubicBezTo>
                  <a:pt x="296169" y="63145"/>
                  <a:pt x="411874" y="26908"/>
                  <a:pt x="540315" y="26908"/>
                </a:cubicBezTo>
                <a:cubicBezTo>
                  <a:pt x="589826" y="26908"/>
                  <a:pt x="632341" y="37492"/>
                  <a:pt x="667860" y="58660"/>
                </a:cubicBezTo>
                <a:cubicBezTo>
                  <a:pt x="703378" y="79828"/>
                  <a:pt x="721138" y="109427"/>
                  <a:pt x="721138" y="147457"/>
                </a:cubicBezTo>
                <a:cubicBezTo>
                  <a:pt x="721138" y="185487"/>
                  <a:pt x="707863" y="225670"/>
                  <a:pt x="681314" y="268005"/>
                </a:cubicBezTo>
                <a:lnTo>
                  <a:pt x="486499" y="567224"/>
                </a:lnTo>
                <a:cubicBezTo>
                  <a:pt x="509461" y="567941"/>
                  <a:pt x="550540" y="571349"/>
                  <a:pt x="609738" y="577449"/>
                </a:cubicBezTo>
                <a:cubicBezTo>
                  <a:pt x="668936" y="583548"/>
                  <a:pt x="713424" y="586597"/>
                  <a:pt x="743202" y="586597"/>
                </a:cubicBezTo>
                <a:cubicBezTo>
                  <a:pt x="772981" y="586597"/>
                  <a:pt x="792893" y="586239"/>
                  <a:pt x="802939" y="585521"/>
                </a:cubicBezTo>
                <a:lnTo>
                  <a:pt x="843839" y="517713"/>
                </a:lnTo>
                <a:cubicBezTo>
                  <a:pt x="913441" y="400752"/>
                  <a:pt x="993986" y="291505"/>
                  <a:pt x="1085474" y="189972"/>
                </a:cubicBezTo>
                <a:cubicBezTo>
                  <a:pt x="1176961" y="88438"/>
                  <a:pt x="1256789" y="25473"/>
                  <a:pt x="1324956" y="1077"/>
                </a:cubicBezTo>
                <a:cubicBezTo>
                  <a:pt x="1327109" y="359"/>
                  <a:pt x="1329261" y="0"/>
                  <a:pt x="13314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5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51551"/>
      </p:ext>
    </p:extLst>
  </p:cSld>
  <p:clrMapOvr>
    <a:masterClrMapping/>
  </p:clrMapOvr>
  <p:transition spd="slow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551A9-0DEF-4DC6-BDD0-703E827A3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/>
          <a:stretch/>
        </p:blipFill>
        <p:spPr>
          <a:xfrm>
            <a:off x="3764280" y="882489"/>
            <a:ext cx="4663440" cy="50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6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88F8F-CF77-4934-A3D1-69A297DD5149}"/>
              </a:ext>
            </a:extLst>
          </p:cNvPr>
          <p:cNvSpPr txBox="1"/>
          <p:nvPr/>
        </p:nvSpPr>
        <p:spPr>
          <a:xfrm>
            <a:off x="4515066" y="2841571"/>
            <a:ext cx="3228794" cy="965092"/>
          </a:xfrm>
          <a:custGeom>
            <a:avLst/>
            <a:gdLst/>
            <a:ahLst/>
            <a:cxnLst/>
            <a:rect l="l" t="t" r="r" b="b"/>
            <a:pathLst>
              <a:path w="3228794" h="965092">
                <a:moveTo>
                  <a:pt x="1371509" y="475859"/>
                </a:moveTo>
                <a:cubicBezTo>
                  <a:pt x="1352564" y="475859"/>
                  <a:pt x="1325632" y="490347"/>
                  <a:pt x="1290714" y="519322"/>
                </a:cubicBezTo>
                <a:cubicBezTo>
                  <a:pt x="1243908" y="557955"/>
                  <a:pt x="1207503" y="598446"/>
                  <a:pt x="1181500" y="640794"/>
                </a:cubicBezTo>
                <a:cubicBezTo>
                  <a:pt x="1185958" y="642280"/>
                  <a:pt x="1190787" y="643023"/>
                  <a:pt x="1195987" y="643023"/>
                </a:cubicBezTo>
                <a:cubicBezTo>
                  <a:pt x="1224220" y="643023"/>
                  <a:pt x="1261924" y="627978"/>
                  <a:pt x="1309102" y="597889"/>
                </a:cubicBezTo>
                <a:cubicBezTo>
                  <a:pt x="1356279" y="567799"/>
                  <a:pt x="1385811" y="534924"/>
                  <a:pt x="1397698" y="499262"/>
                </a:cubicBezTo>
                <a:cubicBezTo>
                  <a:pt x="1399184" y="495547"/>
                  <a:pt x="1399927" y="492204"/>
                  <a:pt x="1399927" y="489232"/>
                </a:cubicBezTo>
                <a:cubicBezTo>
                  <a:pt x="1399927" y="480317"/>
                  <a:pt x="1390455" y="475859"/>
                  <a:pt x="1371509" y="475859"/>
                </a:cubicBezTo>
                <a:close/>
                <a:moveTo>
                  <a:pt x="3029311" y="429053"/>
                </a:moveTo>
                <a:cubicBezTo>
                  <a:pt x="2988449" y="459514"/>
                  <a:pt x="2944801" y="498891"/>
                  <a:pt x="2898367" y="547182"/>
                </a:cubicBezTo>
                <a:cubicBezTo>
                  <a:pt x="2851932" y="595474"/>
                  <a:pt x="2827972" y="627421"/>
                  <a:pt x="2826486" y="643023"/>
                </a:cubicBezTo>
                <a:cubicBezTo>
                  <a:pt x="2825743" y="647481"/>
                  <a:pt x="2825372" y="651567"/>
                  <a:pt x="2825372" y="655282"/>
                </a:cubicBezTo>
                <a:cubicBezTo>
                  <a:pt x="2825372" y="680542"/>
                  <a:pt x="2833730" y="701159"/>
                  <a:pt x="2850446" y="717132"/>
                </a:cubicBezTo>
                <a:cubicBezTo>
                  <a:pt x="2867163" y="733106"/>
                  <a:pt x="2885922" y="741092"/>
                  <a:pt x="2906725" y="741092"/>
                </a:cubicBezTo>
                <a:cubicBezTo>
                  <a:pt x="2927528" y="741092"/>
                  <a:pt x="2943501" y="737006"/>
                  <a:pt x="2954645" y="728834"/>
                </a:cubicBezTo>
                <a:cubicBezTo>
                  <a:pt x="2969504" y="720661"/>
                  <a:pt x="2984177" y="686486"/>
                  <a:pt x="2998665" y="626307"/>
                </a:cubicBezTo>
                <a:cubicBezTo>
                  <a:pt x="3013152" y="566128"/>
                  <a:pt x="3021882" y="513007"/>
                  <a:pt x="3024854" y="466944"/>
                </a:cubicBezTo>
                <a:close/>
                <a:moveTo>
                  <a:pt x="3089491" y="346586"/>
                </a:moveTo>
                <a:cubicBezTo>
                  <a:pt x="3113265" y="346586"/>
                  <a:pt x="3125152" y="355501"/>
                  <a:pt x="3125152" y="373332"/>
                </a:cubicBezTo>
                <a:cubicBezTo>
                  <a:pt x="3125152" y="382247"/>
                  <a:pt x="3121623" y="390977"/>
                  <a:pt x="3114565" y="399521"/>
                </a:cubicBezTo>
                <a:cubicBezTo>
                  <a:pt x="3107507" y="408065"/>
                  <a:pt x="3102306" y="414752"/>
                  <a:pt x="3098963" y="419581"/>
                </a:cubicBezTo>
                <a:cubicBezTo>
                  <a:pt x="3095620" y="424410"/>
                  <a:pt x="3092091" y="429053"/>
                  <a:pt x="3088376" y="433511"/>
                </a:cubicBezTo>
                <a:cubicBezTo>
                  <a:pt x="3075003" y="456542"/>
                  <a:pt x="3061444" y="504091"/>
                  <a:pt x="3047700" y="576157"/>
                </a:cubicBezTo>
                <a:cubicBezTo>
                  <a:pt x="3033955" y="648224"/>
                  <a:pt x="3023368" y="698373"/>
                  <a:pt x="3015938" y="726605"/>
                </a:cubicBezTo>
                <a:cubicBezTo>
                  <a:pt x="3077604" y="725862"/>
                  <a:pt x="3141126" y="685743"/>
                  <a:pt x="3206505" y="606247"/>
                </a:cubicBezTo>
                <a:cubicBezTo>
                  <a:pt x="3213935" y="598817"/>
                  <a:pt x="3219507" y="595103"/>
                  <a:pt x="3223221" y="595103"/>
                </a:cubicBezTo>
                <a:cubicBezTo>
                  <a:pt x="3226936" y="595103"/>
                  <a:pt x="3228794" y="597517"/>
                  <a:pt x="3228794" y="602346"/>
                </a:cubicBezTo>
                <a:cubicBezTo>
                  <a:pt x="3228794" y="607176"/>
                  <a:pt x="3225450" y="613676"/>
                  <a:pt x="3218764" y="621849"/>
                </a:cubicBezTo>
                <a:cubicBezTo>
                  <a:pt x="3175673" y="672369"/>
                  <a:pt x="3135554" y="707660"/>
                  <a:pt x="3098406" y="727719"/>
                </a:cubicBezTo>
                <a:cubicBezTo>
                  <a:pt x="3076117" y="738863"/>
                  <a:pt x="3047142" y="748150"/>
                  <a:pt x="3011481" y="755580"/>
                </a:cubicBezTo>
                <a:lnTo>
                  <a:pt x="2975819" y="778983"/>
                </a:lnTo>
                <a:cubicBezTo>
                  <a:pt x="2954274" y="791613"/>
                  <a:pt x="2927713" y="797928"/>
                  <a:pt x="2896138" y="797928"/>
                </a:cubicBezTo>
                <a:cubicBezTo>
                  <a:pt x="2864563" y="797928"/>
                  <a:pt x="2840417" y="787527"/>
                  <a:pt x="2823700" y="766724"/>
                </a:cubicBezTo>
                <a:cubicBezTo>
                  <a:pt x="2806984" y="745921"/>
                  <a:pt x="2792682" y="712860"/>
                  <a:pt x="2780795" y="667540"/>
                </a:cubicBezTo>
                <a:cubicBezTo>
                  <a:pt x="2767422" y="680913"/>
                  <a:pt x="2758135" y="687600"/>
                  <a:pt x="2752934" y="687600"/>
                </a:cubicBezTo>
                <a:cubicBezTo>
                  <a:pt x="2749220" y="687600"/>
                  <a:pt x="2747362" y="685000"/>
                  <a:pt x="2747362" y="679799"/>
                </a:cubicBezTo>
                <a:cubicBezTo>
                  <a:pt x="2747362" y="674598"/>
                  <a:pt x="2749220" y="670141"/>
                  <a:pt x="2752934" y="666426"/>
                </a:cubicBezTo>
                <a:cubicBezTo>
                  <a:pt x="2777452" y="635965"/>
                  <a:pt x="2819057" y="592131"/>
                  <a:pt x="2877750" y="534924"/>
                </a:cubicBezTo>
                <a:lnTo>
                  <a:pt x="3018167" y="403422"/>
                </a:lnTo>
                <a:cubicBezTo>
                  <a:pt x="3058287" y="365531"/>
                  <a:pt x="3082061" y="346586"/>
                  <a:pt x="3089491" y="346586"/>
                </a:cubicBezTo>
                <a:close/>
                <a:moveTo>
                  <a:pt x="1019832" y="232915"/>
                </a:moveTo>
                <a:cubicBezTo>
                  <a:pt x="1029490" y="232915"/>
                  <a:pt x="1036177" y="240715"/>
                  <a:pt x="1039892" y="256317"/>
                </a:cubicBezTo>
                <a:cubicBezTo>
                  <a:pt x="1037663" y="271919"/>
                  <a:pt x="999030" y="328384"/>
                  <a:pt x="923992" y="425710"/>
                </a:cubicBezTo>
                <a:cubicBezTo>
                  <a:pt x="845982" y="524522"/>
                  <a:pt x="801776" y="589159"/>
                  <a:pt x="791375" y="619620"/>
                </a:cubicBezTo>
                <a:cubicBezTo>
                  <a:pt x="818864" y="599560"/>
                  <a:pt x="866784" y="565756"/>
                  <a:pt x="935136" y="518207"/>
                </a:cubicBezTo>
                <a:cubicBezTo>
                  <a:pt x="1008688" y="466944"/>
                  <a:pt x="1057351" y="441312"/>
                  <a:pt x="1081126" y="441312"/>
                </a:cubicBezTo>
                <a:cubicBezTo>
                  <a:pt x="1104900" y="441312"/>
                  <a:pt x="1116787" y="450599"/>
                  <a:pt x="1116787" y="469173"/>
                </a:cubicBezTo>
                <a:cubicBezTo>
                  <a:pt x="1116787" y="472144"/>
                  <a:pt x="1116601" y="474188"/>
                  <a:pt x="1116230" y="475302"/>
                </a:cubicBezTo>
                <a:cubicBezTo>
                  <a:pt x="1115858" y="476416"/>
                  <a:pt x="1090041" y="511521"/>
                  <a:pt x="1038777" y="580615"/>
                </a:cubicBezTo>
                <a:cubicBezTo>
                  <a:pt x="987514" y="649709"/>
                  <a:pt x="961882" y="700602"/>
                  <a:pt x="961882" y="733291"/>
                </a:cubicBezTo>
                <a:cubicBezTo>
                  <a:pt x="961882" y="750379"/>
                  <a:pt x="968197" y="758923"/>
                  <a:pt x="980827" y="758923"/>
                </a:cubicBezTo>
                <a:cubicBezTo>
                  <a:pt x="1010917" y="757809"/>
                  <a:pt x="1052290" y="730366"/>
                  <a:pt x="1104946" y="676595"/>
                </a:cubicBezTo>
                <a:lnTo>
                  <a:pt x="1106522" y="674915"/>
                </a:lnTo>
                <a:lnTo>
                  <a:pt x="1120207" y="642466"/>
                </a:lnTo>
                <a:cubicBezTo>
                  <a:pt x="1136551" y="612376"/>
                  <a:pt x="1161069" y="580244"/>
                  <a:pt x="1193759" y="546068"/>
                </a:cubicBezTo>
                <a:cubicBezTo>
                  <a:pt x="1259138" y="477717"/>
                  <a:pt x="1317831" y="443541"/>
                  <a:pt x="1369838" y="443541"/>
                </a:cubicBezTo>
                <a:cubicBezTo>
                  <a:pt x="1386926" y="443541"/>
                  <a:pt x="1400856" y="448184"/>
                  <a:pt x="1411629" y="457471"/>
                </a:cubicBezTo>
                <a:cubicBezTo>
                  <a:pt x="1422401" y="466758"/>
                  <a:pt x="1427788" y="478088"/>
                  <a:pt x="1427788" y="491461"/>
                </a:cubicBezTo>
                <a:cubicBezTo>
                  <a:pt x="1427788" y="533066"/>
                  <a:pt x="1396398" y="572814"/>
                  <a:pt x="1333619" y="610705"/>
                </a:cubicBezTo>
                <a:cubicBezTo>
                  <a:pt x="1270840" y="648595"/>
                  <a:pt x="1219762" y="667540"/>
                  <a:pt x="1180386" y="667540"/>
                </a:cubicBezTo>
                <a:cubicBezTo>
                  <a:pt x="1174442" y="667540"/>
                  <a:pt x="1169241" y="666797"/>
                  <a:pt x="1164784" y="665311"/>
                </a:cubicBezTo>
                <a:cubicBezTo>
                  <a:pt x="1153639" y="685371"/>
                  <a:pt x="1148067" y="706545"/>
                  <a:pt x="1148067" y="728834"/>
                </a:cubicBezTo>
                <a:cubicBezTo>
                  <a:pt x="1148067" y="767467"/>
                  <a:pt x="1166455" y="786784"/>
                  <a:pt x="1203231" y="786784"/>
                </a:cubicBezTo>
                <a:cubicBezTo>
                  <a:pt x="1240007" y="786784"/>
                  <a:pt x="1287742" y="761895"/>
                  <a:pt x="1346435" y="712117"/>
                </a:cubicBezTo>
                <a:cubicBezTo>
                  <a:pt x="1391755" y="675713"/>
                  <a:pt x="1430388" y="637079"/>
                  <a:pt x="1462335" y="596217"/>
                </a:cubicBezTo>
                <a:cubicBezTo>
                  <a:pt x="1469022" y="587302"/>
                  <a:pt x="1474780" y="582844"/>
                  <a:pt x="1479609" y="582844"/>
                </a:cubicBezTo>
                <a:cubicBezTo>
                  <a:pt x="1484438" y="582844"/>
                  <a:pt x="1486852" y="585073"/>
                  <a:pt x="1486852" y="589531"/>
                </a:cubicBezTo>
                <a:cubicBezTo>
                  <a:pt x="1486852" y="593988"/>
                  <a:pt x="1483881" y="600303"/>
                  <a:pt x="1477937" y="608476"/>
                </a:cubicBezTo>
                <a:cubicBezTo>
                  <a:pt x="1437818" y="661225"/>
                  <a:pt x="1389526" y="708031"/>
                  <a:pt x="1333062" y="748893"/>
                </a:cubicBezTo>
                <a:cubicBezTo>
                  <a:pt x="1276598" y="789756"/>
                  <a:pt x="1228677" y="810187"/>
                  <a:pt x="1189301" y="810187"/>
                </a:cubicBezTo>
                <a:cubicBezTo>
                  <a:pt x="1181128" y="810187"/>
                  <a:pt x="1173699" y="809072"/>
                  <a:pt x="1167012" y="806843"/>
                </a:cubicBezTo>
                <a:cubicBezTo>
                  <a:pt x="1119464" y="793470"/>
                  <a:pt x="1095689" y="766724"/>
                  <a:pt x="1095689" y="726605"/>
                </a:cubicBezTo>
                <a:lnTo>
                  <a:pt x="1098805" y="705997"/>
                </a:lnTo>
                <a:lnTo>
                  <a:pt x="1096954" y="707729"/>
                </a:lnTo>
                <a:cubicBezTo>
                  <a:pt x="1088909" y="715112"/>
                  <a:pt x="1080290" y="722890"/>
                  <a:pt x="1071096" y="731063"/>
                </a:cubicBezTo>
                <a:cubicBezTo>
                  <a:pt x="1025033" y="771182"/>
                  <a:pt x="993829" y="791241"/>
                  <a:pt x="977484" y="791241"/>
                </a:cubicBezTo>
                <a:cubicBezTo>
                  <a:pt x="933650" y="791241"/>
                  <a:pt x="911733" y="765610"/>
                  <a:pt x="911733" y="714346"/>
                </a:cubicBezTo>
                <a:cubicBezTo>
                  <a:pt x="911733" y="685371"/>
                  <a:pt x="921948" y="653238"/>
                  <a:pt x="942380" y="617948"/>
                </a:cubicBezTo>
                <a:cubicBezTo>
                  <a:pt x="962811" y="582658"/>
                  <a:pt x="987885" y="541239"/>
                  <a:pt x="1017603" y="493690"/>
                </a:cubicBezTo>
                <a:cubicBezTo>
                  <a:pt x="922506" y="541239"/>
                  <a:pt x="836324" y="611448"/>
                  <a:pt x="759057" y="704316"/>
                </a:cubicBezTo>
                <a:cubicBezTo>
                  <a:pt x="715966" y="768953"/>
                  <a:pt x="690705" y="801271"/>
                  <a:pt x="683276" y="801271"/>
                </a:cubicBezTo>
                <a:cubicBezTo>
                  <a:pt x="661730" y="801271"/>
                  <a:pt x="650957" y="794956"/>
                  <a:pt x="650957" y="782326"/>
                </a:cubicBezTo>
                <a:cubicBezTo>
                  <a:pt x="650957" y="775640"/>
                  <a:pt x="655415" y="763752"/>
                  <a:pt x="664330" y="746664"/>
                </a:cubicBezTo>
                <a:cubicBezTo>
                  <a:pt x="736397" y="618134"/>
                  <a:pt x="791004" y="524151"/>
                  <a:pt x="828151" y="464715"/>
                </a:cubicBezTo>
                <a:cubicBezTo>
                  <a:pt x="916562" y="322811"/>
                  <a:pt x="978970" y="245916"/>
                  <a:pt x="1015374" y="234029"/>
                </a:cubicBezTo>
                <a:cubicBezTo>
                  <a:pt x="1016860" y="233286"/>
                  <a:pt x="1018346" y="232915"/>
                  <a:pt x="1019832" y="232915"/>
                </a:cubicBezTo>
                <a:close/>
                <a:moveTo>
                  <a:pt x="2670857" y="117014"/>
                </a:moveTo>
                <a:cubicBezTo>
                  <a:pt x="2601763" y="138560"/>
                  <a:pt x="2528954" y="185737"/>
                  <a:pt x="2452430" y="258546"/>
                </a:cubicBezTo>
                <a:cubicBezTo>
                  <a:pt x="2395966" y="313525"/>
                  <a:pt x="2349160" y="369617"/>
                  <a:pt x="2312013" y="426824"/>
                </a:cubicBezTo>
                <a:cubicBezTo>
                  <a:pt x="2251091" y="521179"/>
                  <a:pt x="2220630" y="608476"/>
                  <a:pt x="2220630" y="688714"/>
                </a:cubicBezTo>
                <a:cubicBezTo>
                  <a:pt x="2220630" y="745179"/>
                  <a:pt x="2238832" y="774897"/>
                  <a:pt x="2275237" y="777868"/>
                </a:cubicBezTo>
                <a:cubicBezTo>
                  <a:pt x="2282666" y="778611"/>
                  <a:pt x="2290096" y="778983"/>
                  <a:pt x="2297525" y="778983"/>
                </a:cubicBezTo>
                <a:cubicBezTo>
                  <a:pt x="2397823" y="778983"/>
                  <a:pt x="2508151" y="726048"/>
                  <a:pt x="2628509" y="620177"/>
                </a:cubicBezTo>
                <a:cubicBezTo>
                  <a:pt x="2748867" y="514307"/>
                  <a:pt x="2809046" y="401564"/>
                  <a:pt x="2809046" y="281949"/>
                </a:cubicBezTo>
                <a:cubicBezTo>
                  <a:pt x="2809046" y="225485"/>
                  <a:pt x="2797159" y="187595"/>
                  <a:pt x="2773385" y="168278"/>
                </a:cubicBezTo>
                <a:cubicBezTo>
                  <a:pt x="2736980" y="140046"/>
                  <a:pt x="2702804" y="122958"/>
                  <a:pt x="2670857" y="117014"/>
                </a:cubicBezTo>
                <a:close/>
                <a:moveTo>
                  <a:pt x="2294296" y="98069"/>
                </a:moveTo>
                <a:cubicBezTo>
                  <a:pt x="2300240" y="98069"/>
                  <a:pt x="2306183" y="98069"/>
                  <a:pt x="2312127" y="98069"/>
                </a:cubicBezTo>
                <a:cubicBezTo>
                  <a:pt x="2317327" y="98069"/>
                  <a:pt x="2319556" y="101598"/>
                  <a:pt x="2318814" y="108656"/>
                </a:cubicBezTo>
                <a:cubicBezTo>
                  <a:pt x="2318070" y="115714"/>
                  <a:pt x="2314356" y="123887"/>
                  <a:pt x="2307669" y="133173"/>
                </a:cubicBezTo>
                <a:cubicBezTo>
                  <a:pt x="2300983" y="142460"/>
                  <a:pt x="2292624" y="146732"/>
                  <a:pt x="2282595" y="145989"/>
                </a:cubicBezTo>
                <a:cubicBezTo>
                  <a:pt x="2272565" y="145246"/>
                  <a:pt x="2260120" y="144875"/>
                  <a:pt x="2245261" y="144875"/>
                </a:cubicBezTo>
                <a:cubicBezTo>
                  <a:pt x="2153136" y="144875"/>
                  <a:pt x="2058410" y="166420"/>
                  <a:pt x="1961083" y="209512"/>
                </a:cubicBezTo>
                <a:cubicBezTo>
                  <a:pt x="1845183" y="260775"/>
                  <a:pt x="1785375" y="317611"/>
                  <a:pt x="1781661" y="380019"/>
                </a:cubicBezTo>
                <a:cubicBezTo>
                  <a:pt x="1780175" y="404536"/>
                  <a:pt x="1792062" y="416795"/>
                  <a:pt x="1817322" y="416795"/>
                </a:cubicBezTo>
                <a:cubicBezTo>
                  <a:pt x="1867100" y="416795"/>
                  <a:pt x="1948824" y="380390"/>
                  <a:pt x="2062496" y="307581"/>
                </a:cubicBezTo>
                <a:cubicBezTo>
                  <a:pt x="2136048" y="260775"/>
                  <a:pt x="2205885" y="210626"/>
                  <a:pt x="2272008" y="157134"/>
                </a:cubicBezTo>
                <a:cubicBezTo>
                  <a:pt x="2274979" y="154162"/>
                  <a:pt x="2281666" y="152676"/>
                  <a:pt x="2292067" y="152676"/>
                </a:cubicBezTo>
                <a:cubicBezTo>
                  <a:pt x="2323271" y="152676"/>
                  <a:pt x="2338873" y="160477"/>
                  <a:pt x="2338873" y="176079"/>
                </a:cubicBezTo>
                <a:cubicBezTo>
                  <a:pt x="2338873" y="182022"/>
                  <a:pt x="2335530" y="187595"/>
                  <a:pt x="2328843" y="192795"/>
                </a:cubicBezTo>
                <a:cubicBezTo>
                  <a:pt x="2290210" y="225485"/>
                  <a:pt x="2249347" y="261518"/>
                  <a:pt x="2206256" y="300894"/>
                </a:cubicBezTo>
                <a:cubicBezTo>
                  <a:pt x="1953654" y="534181"/>
                  <a:pt x="1827352" y="732920"/>
                  <a:pt x="1827352" y="897112"/>
                </a:cubicBezTo>
                <a:cubicBezTo>
                  <a:pt x="1827352" y="926087"/>
                  <a:pt x="1832924" y="942432"/>
                  <a:pt x="1844068" y="946147"/>
                </a:cubicBezTo>
                <a:cubicBezTo>
                  <a:pt x="1855213" y="950604"/>
                  <a:pt x="1857070" y="955433"/>
                  <a:pt x="1849640" y="960634"/>
                </a:cubicBezTo>
                <a:cubicBezTo>
                  <a:pt x="1846669" y="963606"/>
                  <a:pt x="1842768" y="965092"/>
                  <a:pt x="1837939" y="965092"/>
                </a:cubicBezTo>
                <a:cubicBezTo>
                  <a:pt x="1833110" y="965092"/>
                  <a:pt x="1829209" y="965092"/>
                  <a:pt x="1826238" y="965092"/>
                </a:cubicBezTo>
                <a:cubicBezTo>
                  <a:pt x="1795777" y="961377"/>
                  <a:pt x="1780546" y="938717"/>
                  <a:pt x="1780546" y="897112"/>
                </a:cubicBezTo>
                <a:cubicBezTo>
                  <a:pt x="1780546" y="818359"/>
                  <a:pt x="1818622" y="720104"/>
                  <a:pt x="1894775" y="602346"/>
                </a:cubicBezTo>
                <a:cubicBezTo>
                  <a:pt x="1970927" y="484589"/>
                  <a:pt x="2056924" y="378904"/>
                  <a:pt x="2152764" y="285292"/>
                </a:cubicBezTo>
                <a:cubicBezTo>
                  <a:pt x="1997488" y="393020"/>
                  <a:pt x="1878616" y="446884"/>
                  <a:pt x="1796148" y="446884"/>
                </a:cubicBezTo>
                <a:cubicBezTo>
                  <a:pt x="1752314" y="446884"/>
                  <a:pt x="1730397" y="429053"/>
                  <a:pt x="1730397" y="393392"/>
                </a:cubicBezTo>
                <a:cubicBezTo>
                  <a:pt x="1730397" y="330241"/>
                  <a:pt x="1770145" y="273405"/>
                  <a:pt x="1849640" y="222885"/>
                </a:cubicBezTo>
                <a:cubicBezTo>
                  <a:pt x="1913534" y="182765"/>
                  <a:pt x="1989129" y="151933"/>
                  <a:pt x="2076426" y="130387"/>
                </a:cubicBezTo>
                <a:cubicBezTo>
                  <a:pt x="2163722" y="108842"/>
                  <a:pt x="2236346" y="98069"/>
                  <a:pt x="2294296" y="98069"/>
                </a:cubicBezTo>
                <a:close/>
                <a:moveTo>
                  <a:pt x="2748867" y="79124"/>
                </a:moveTo>
                <a:cubicBezTo>
                  <a:pt x="2804589" y="79124"/>
                  <a:pt x="2832449" y="89525"/>
                  <a:pt x="2832449" y="110328"/>
                </a:cubicBezTo>
                <a:cubicBezTo>
                  <a:pt x="2830963" y="120729"/>
                  <a:pt x="2821305" y="122401"/>
                  <a:pt x="2803474" y="115343"/>
                </a:cubicBezTo>
                <a:cubicBezTo>
                  <a:pt x="2785643" y="108285"/>
                  <a:pt x="2771341" y="104756"/>
                  <a:pt x="2760569" y="104756"/>
                </a:cubicBezTo>
                <a:cubicBezTo>
                  <a:pt x="2749796" y="104756"/>
                  <a:pt x="2743666" y="104756"/>
                  <a:pt x="2742181" y="104756"/>
                </a:cubicBezTo>
                <a:cubicBezTo>
                  <a:pt x="2765212" y="112185"/>
                  <a:pt x="2786386" y="125187"/>
                  <a:pt x="2805703" y="143761"/>
                </a:cubicBezTo>
                <a:cubicBezTo>
                  <a:pt x="2847308" y="183137"/>
                  <a:pt x="2868111" y="232172"/>
                  <a:pt x="2868111" y="290865"/>
                </a:cubicBezTo>
                <a:cubicBezTo>
                  <a:pt x="2868111" y="349558"/>
                  <a:pt x="2851766" y="409365"/>
                  <a:pt x="2819076" y="470287"/>
                </a:cubicBezTo>
                <a:cubicBezTo>
                  <a:pt x="2786386" y="531209"/>
                  <a:pt x="2742552" y="585816"/>
                  <a:pt x="2687574" y="634108"/>
                </a:cubicBezTo>
                <a:cubicBezTo>
                  <a:pt x="2559043" y="748522"/>
                  <a:pt x="2431256" y="805729"/>
                  <a:pt x="2304212" y="805729"/>
                </a:cubicBezTo>
                <a:cubicBezTo>
                  <a:pt x="2289353" y="805729"/>
                  <a:pt x="2275237" y="804615"/>
                  <a:pt x="2261863" y="802386"/>
                </a:cubicBezTo>
                <a:cubicBezTo>
                  <a:pt x="2200199" y="794213"/>
                  <a:pt x="2169366" y="750751"/>
                  <a:pt x="2169366" y="671998"/>
                </a:cubicBezTo>
                <a:cubicBezTo>
                  <a:pt x="2169366" y="593245"/>
                  <a:pt x="2198341" y="506692"/>
                  <a:pt x="2256291" y="412337"/>
                </a:cubicBezTo>
                <a:cubicBezTo>
                  <a:pt x="2291953" y="352901"/>
                  <a:pt x="2342288" y="295322"/>
                  <a:pt x="2407296" y="239601"/>
                </a:cubicBezTo>
                <a:cubicBezTo>
                  <a:pt x="2472304" y="183880"/>
                  <a:pt x="2537869" y="141160"/>
                  <a:pt x="2603992" y="111442"/>
                </a:cubicBezTo>
                <a:cubicBezTo>
                  <a:pt x="2601020" y="108470"/>
                  <a:pt x="2599534" y="105499"/>
                  <a:pt x="2599534" y="102527"/>
                </a:cubicBezTo>
                <a:cubicBezTo>
                  <a:pt x="2599534" y="93611"/>
                  <a:pt x="2611793" y="89154"/>
                  <a:pt x="2636310" y="89154"/>
                </a:cubicBezTo>
                <a:cubicBezTo>
                  <a:pt x="2643740" y="89154"/>
                  <a:pt x="2652655" y="89525"/>
                  <a:pt x="2663057" y="90268"/>
                </a:cubicBezTo>
                <a:cubicBezTo>
                  <a:pt x="2684602" y="82839"/>
                  <a:pt x="2713205" y="79124"/>
                  <a:pt x="2748867" y="79124"/>
                </a:cubicBezTo>
                <a:close/>
                <a:moveTo>
                  <a:pt x="425710" y="0"/>
                </a:moveTo>
                <a:cubicBezTo>
                  <a:pt x="485146" y="0"/>
                  <a:pt x="549040" y="8544"/>
                  <a:pt x="617391" y="25631"/>
                </a:cubicBezTo>
                <a:cubicBezTo>
                  <a:pt x="632993" y="29346"/>
                  <a:pt x="699487" y="58136"/>
                  <a:pt x="816873" y="111999"/>
                </a:cubicBezTo>
                <a:cubicBezTo>
                  <a:pt x="934259" y="165863"/>
                  <a:pt x="1018584" y="192795"/>
                  <a:pt x="1069848" y="192795"/>
                </a:cubicBezTo>
                <a:cubicBezTo>
                  <a:pt x="1104024" y="192795"/>
                  <a:pt x="1129655" y="183137"/>
                  <a:pt x="1146743" y="163820"/>
                </a:cubicBezTo>
                <a:cubicBezTo>
                  <a:pt x="1155659" y="154162"/>
                  <a:pt x="1160116" y="143761"/>
                  <a:pt x="1160116" y="132616"/>
                </a:cubicBezTo>
                <a:cubicBezTo>
                  <a:pt x="1160116" y="121472"/>
                  <a:pt x="1155287" y="111442"/>
                  <a:pt x="1145629" y="102527"/>
                </a:cubicBezTo>
                <a:cubicBezTo>
                  <a:pt x="1140428" y="95097"/>
                  <a:pt x="1137828" y="90268"/>
                  <a:pt x="1137828" y="88039"/>
                </a:cubicBezTo>
                <a:cubicBezTo>
                  <a:pt x="1137828" y="85810"/>
                  <a:pt x="1139871" y="84696"/>
                  <a:pt x="1143957" y="84696"/>
                </a:cubicBezTo>
                <a:cubicBezTo>
                  <a:pt x="1148043" y="84696"/>
                  <a:pt x="1155101" y="91197"/>
                  <a:pt x="1165131" y="104198"/>
                </a:cubicBezTo>
                <a:cubicBezTo>
                  <a:pt x="1175161" y="117200"/>
                  <a:pt x="1180176" y="132431"/>
                  <a:pt x="1180176" y="149890"/>
                </a:cubicBezTo>
                <a:cubicBezTo>
                  <a:pt x="1180176" y="167349"/>
                  <a:pt x="1168475" y="184066"/>
                  <a:pt x="1145072" y="200039"/>
                </a:cubicBezTo>
                <a:cubicBezTo>
                  <a:pt x="1121669" y="216012"/>
                  <a:pt x="1092136" y="223999"/>
                  <a:pt x="1056475" y="223999"/>
                </a:cubicBezTo>
                <a:cubicBezTo>
                  <a:pt x="1000754" y="223999"/>
                  <a:pt x="914200" y="197067"/>
                  <a:pt x="796814" y="143203"/>
                </a:cubicBezTo>
                <a:cubicBezTo>
                  <a:pt x="679428" y="89339"/>
                  <a:pt x="605690" y="59436"/>
                  <a:pt x="575600" y="53492"/>
                </a:cubicBezTo>
                <a:cubicBezTo>
                  <a:pt x="545511" y="47548"/>
                  <a:pt x="511150" y="44577"/>
                  <a:pt x="472516" y="44577"/>
                </a:cubicBezTo>
                <a:cubicBezTo>
                  <a:pt x="318725" y="44577"/>
                  <a:pt x="197625" y="94354"/>
                  <a:pt x="109214" y="193910"/>
                </a:cubicBezTo>
                <a:cubicBezTo>
                  <a:pt x="98812" y="205054"/>
                  <a:pt x="86554" y="227528"/>
                  <a:pt x="72438" y="261332"/>
                </a:cubicBezTo>
                <a:cubicBezTo>
                  <a:pt x="58321" y="295137"/>
                  <a:pt x="51263" y="327641"/>
                  <a:pt x="51263" y="358845"/>
                </a:cubicBezTo>
                <a:cubicBezTo>
                  <a:pt x="51263" y="401936"/>
                  <a:pt x="66494" y="435368"/>
                  <a:pt x="96955" y="459143"/>
                </a:cubicBezTo>
                <a:cubicBezTo>
                  <a:pt x="135588" y="402679"/>
                  <a:pt x="181280" y="357730"/>
                  <a:pt x="234029" y="324297"/>
                </a:cubicBezTo>
                <a:cubicBezTo>
                  <a:pt x="286779" y="290865"/>
                  <a:pt x="340271" y="274148"/>
                  <a:pt x="394506" y="274148"/>
                </a:cubicBezTo>
                <a:cubicBezTo>
                  <a:pt x="461372" y="274148"/>
                  <a:pt x="494805" y="300152"/>
                  <a:pt x="494805" y="352158"/>
                </a:cubicBezTo>
                <a:cubicBezTo>
                  <a:pt x="494805" y="414566"/>
                  <a:pt x="458214" y="482360"/>
                  <a:pt x="385034" y="555541"/>
                </a:cubicBezTo>
                <a:cubicBezTo>
                  <a:pt x="311853" y="628721"/>
                  <a:pt x="244059" y="665311"/>
                  <a:pt x="181651" y="665311"/>
                </a:cubicBezTo>
                <a:cubicBezTo>
                  <a:pt x="141532" y="665311"/>
                  <a:pt x="121472" y="648224"/>
                  <a:pt x="121472" y="614048"/>
                </a:cubicBezTo>
                <a:cubicBezTo>
                  <a:pt x="121472" y="602161"/>
                  <a:pt x="124630" y="591759"/>
                  <a:pt x="130945" y="582844"/>
                </a:cubicBezTo>
                <a:cubicBezTo>
                  <a:pt x="137260" y="573929"/>
                  <a:pt x="144875" y="570585"/>
                  <a:pt x="153791" y="572814"/>
                </a:cubicBezTo>
                <a:lnTo>
                  <a:pt x="151562" y="598446"/>
                </a:lnTo>
                <a:cubicBezTo>
                  <a:pt x="151562" y="609590"/>
                  <a:pt x="168650" y="615162"/>
                  <a:pt x="202825" y="615162"/>
                </a:cubicBezTo>
                <a:cubicBezTo>
                  <a:pt x="253346" y="615162"/>
                  <a:pt x="306652" y="589159"/>
                  <a:pt x="362745" y="537153"/>
                </a:cubicBezTo>
                <a:cubicBezTo>
                  <a:pt x="418838" y="485146"/>
                  <a:pt x="452828" y="434254"/>
                  <a:pt x="464715" y="384476"/>
                </a:cubicBezTo>
                <a:cubicBezTo>
                  <a:pt x="467687" y="373332"/>
                  <a:pt x="469173" y="363302"/>
                  <a:pt x="469173" y="354387"/>
                </a:cubicBezTo>
                <a:cubicBezTo>
                  <a:pt x="469173" y="320954"/>
                  <a:pt x="447813" y="304238"/>
                  <a:pt x="405093" y="304238"/>
                </a:cubicBezTo>
                <a:cubicBezTo>
                  <a:pt x="362374" y="304238"/>
                  <a:pt x="318168" y="320583"/>
                  <a:pt x="272477" y="353272"/>
                </a:cubicBezTo>
                <a:cubicBezTo>
                  <a:pt x="226785" y="385962"/>
                  <a:pt x="183880" y="429053"/>
                  <a:pt x="143761" y="482546"/>
                </a:cubicBezTo>
                <a:cubicBezTo>
                  <a:pt x="146733" y="484032"/>
                  <a:pt x="158248" y="487003"/>
                  <a:pt x="178308" y="491461"/>
                </a:cubicBezTo>
                <a:lnTo>
                  <a:pt x="245173" y="493690"/>
                </a:lnTo>
                <a:cubicBezTo>
                  <a:pt x="277863" y="495176"/>
                  <a:pt x="294208" y="498891"/>
                  <a:pt x="294208" y="504834"/>
                </a:cubicBezTo>
                <a:cubicBezTo>
                  <a:pt x="294208" y="515236"/>
                  <a:pt x="278606" y="520436"/>
                  <a:pt x="247402" y="520436"/>
                </a:cubicBezTo>
                <a:cubicBezTo>
                  <a:pt x="245173" y="520436"/>
                  <a:pt x="242945" y="520436"/>
                  <a:pt x="240716" y="520436"/>
                </a:cubicBezTo>
                <a:cubicBezTo>
                  <a:pt x="195396" y="520436"/>
                  <a:pt x="158248" y="514864"/>
                  <a:pt x="129273" y="503720"/>
                </a:cubicBezTo>
                <a:cubicBezTo>
                  <a:pt x="72066" y="591388"/>
                  <a:pt x="43463" y="671998"/>
                  <a:pt x="43463" y="745550"/>
                </a:cubicBezTo>
                <a:cubicBezTo>
                  <a:pt x="43463" y="840648"/>
                  <a:pt x="80239" y="888196"/>
                  <a:pt x="153791" y="888196"/>
                </a:cubicBezTo>
                <a:cubicBezTo>
                  <a:pt x="237001" y="888196"/>
                  <a:pt x="323555" y="830246"/>
                  <a:pt x="413452" y="714346"/>
                </a:cubicBezTo>
                <a:lnTo>
                  <a:pt x="631879" y="388934"/>
                </a:lnTo>
                <a:cubicBezTo>
                  <a:pt x="713603" y="270062"/>
                  <a:pt x="784555" y="209140"/>
                  <a:pt x="844734" y="206168"/>
                </a:cubicBezTo>
                <a:lnTo>
                  <a:pt x="887082" y="216198"/>
                </a:lnTo>
                <a:cubicBezTo>
                  <a:pt x="900455" y="223628"/>
                  <a:pt x="907142" y="234772"/>
                  <a:pt x="907142" y="249631"/>
                </a:cubicBezTo>
                <a:cubicBezTo>
                  <a:pt x="907142" y="264490"/>
                  <a:pt x="903427" y="271919"/>
                  <a:pt x="895998" y="271919"/>
                </a:cubicBezTo>
                <a:lnTo>
                  <a:pt x="860336" y="266347"/>
                </a:lnTo>
                <a:cubicBezTo>
                  <a:pt x="809072" y="266347"/>
                  <a:pt x="743321" y="321697"/>
                  <a:pt x="663083" y="432397"/>
                </a:cubicBezTo>
                <a:lnTo>
                  <a:pt x="441312" y="742207"/>
                </a:lnTo>
                <a:cubicBezTo>
                  <a:pt x="346215" y="852906"/>
                  <a:pt x="255203" y="908256"/>
                  <a:pt x="168278" y="908256"/>
                </a:cubicBezTo>
                <a:cubicBezTo>
                  <a:pt x="108842" y="908256"/>
                  <a:pt x="67794" y="892283"/>
                  <a:pt x="45134" y="860336"/>
                </a:cubicBezTo>
                <a:cubicBezTo>
                  <a:pt x="22474" y="828389"/>
                  <a:pt x="11144" y="781955"/>
                  <a:pt x="11144" y="721033"/>
                </a:cubicBezTo>
                <a:cubicBezTo>
                  <a:pt x="11144" y="640794"/>
                  <a:pt x="34919" y="561298"/>
                  <a:pt x="82467" y="482546"/>
                </a:cubicBezTo>
                <a:cubicBezTo>
                  <a:pt x="27489" y="447627"/>
                  <a:pt x="0" y="395992"/>
                  <a:pt x="0" y="327641"/>
                </a:cubicBezTo>
                <a:cubicBezTo>
                  <a:pt x="0" y="245173"/>
                  <a:pt x="36404" y="171993"/>
                  <a:pt x="109214" y="108099"/>
                </a:cubicBezTo>
                <a:cubicBezTo>
                  <a:pt x="190938" y="36033"/>
                  <a:pt x="296437" y="0"/>
                  <a:pt x="42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2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food, kitchen&#10;&#10;Description automatically generated">
            <a:extLst>
              <a:ext uri="{FF2B5EF4-FFF2-40B4-BE49-F238E27FC236}">
                <a16:creationId xmlns:a16="http://schemas.microsoft.com/office/drawing/2014/main" id="{A84C60B5-C2AF-4155-AEF8-F696093E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63">
            <a:off x="1544804" y="1171694"/>
            <a:ext cx="4206240" cy="4308828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</p:spPr>
      </p:pic>
      <p:pic>
        <p:nvPicPr>
          <p:cNvPr id="6" name="Picture 5" descr="A picture containing person, person, porch, posing&#10;&#10;Description automatically generated">
            <a:extLst>
              <a:ext uri="{FF2B5EF4-FFF2-40B4-BE49-F238E27FC236}">
                <a16:creationId xmlns:a16="http://schemas.microsoft.com/office/drawing/2014/main" id="{FD40B4B7-BDB7-4092-83DC-4E49D999E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r="5341"/>
          <a:stretch/>
        </p:blipFill>
        <p:spPr>
          <a:xfrm rot="358421">
            <a:off x="5999081" y="1791451"/>
            <a:ext cx="4602480" cy="3584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72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800BF-DA1F-4FA8-83FC-02FA9A94D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8087" r="14730"/>
          <a:stretch/>
        </p:blipFill>
        <p:spPr>
          <a:xfrm>
            <a:off x="4181474" y="947321"/>
            <a:ext cx="3829051" cy="307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2EF20-F8BD-4B9E-8211-54200CD71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11363" r="5896"/>
          <a:stretch/>
        </p:blipFill>
        <p:spPr>
          <a:xfrm>
            <a:off x="616332" y="2663535"/>
            <a:ext cx="4391025" cy="317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EC3DEA3B-96A7-4507-B834-2B8D8129F7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7385" r="22937"/>
          <a:stretch/>
        </p:blipFill>
        <p:spPr>
          <a:xfrm>
            <a:off x="7746617" y="1997321"/>
            <a:ext cx="3829050" cy="325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13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C1BB4-C9B3-40E8-B129-7A31382ED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4756" r="3154"/>
          <a:stretch/>
        </p:blipFill>
        <p:spPr>
          <a:xfrm rot="21407577">
            <a:off x="1043403" y="1267854"/>
            <a:ext cx="6400800" cy="4355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0B7099-E744-4921-8BB4-AA0D91928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792">
            <a:off x="7401448" y="1314170"/>
            <a:ext cx="3657600" cy="481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0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34F387-97CE-4E1F-9495-E3ACE31179B4}"/>
              </a:ext>
            </a:extLst>
          </p:cNvPr>
          <p:cNvSpPr txBox="1"/>
          <p:nvPr/>
        </p:nvSpPr>
        <p:spPr>
          <a:xfrm>
            <a:off x="3187732" y="3136138"/>
            <a:ext cx="5917120" cy="771182"/>
          </a:xfrm>
          <a:custGeom>
            <a:avLst/>
            <a:gdLst/>
            <a:ahLst/>
            <a:cxnLst/>
            <a:rect l="l" t="t" r="r" b="b"/>
            <a:pathLst>
              <a:path w="5917120" h="771182">
                <a:moveTo>
                  <a:pt x="3194161" y="424596"/>
                </a:moveTo>
                <a:cubicBezTo>
                  <a:pt x="3194904" y="425339"/>
                  <a:pt x="3195275" y="426453"/>
                  <a:pt x="3195275" y="427939"/>
                </a:cubicBezTo>
                <a:cubicBezTo>
                  <a:pt x="3195275" y="439083"/>
                  <a:pt x="3165929" y="449856"/>
                  <a:pt x="3107236" y="460257"/>
                </a:cubicBezTo>
                <a:cubicBezTo>
                  <a:pt x="3075289" y="464715"/>
                  <a:pt x="3045385" y="469359"/>
                  <a:pt x="3017524" y="474188"/>
                </a:cubicBezTo>
                <a:cubicBezTo>
                  <a:pt x="2989664" y="479017"/>
                  <a:pt x="2971833" y="481431"/>
                  <a:pt x="2964032" y="481431"/>
                </a:cubicBezTo>
                <a:cubicBezTo>
                  <a:pt x="2956231" y="481431"/>
                  <a:pt x="2943229" y="479760"/>
                  <a:pt x="2925027" y="476417"/>
                </a:cubicBezTo>
                <a:cubicBezTo>
                  <a:pt x="2906825" y="473073"/>
                  <a:pt x="2897724" y="465830"/>
                  <a:pt x="2897724" y="454685"/>
                </a:cubicBezTo>
                <a:cubicBezTo>
                  <a:pt x="2897724" y="447256"/>
                  <a:pt x="2900881" y="440941"/>
                  <a:pt x="2907196" y="435740"/>
                </a:cubicBezTo>
                <a:cubicBezTo>
                  <a:pt x="2913511" y="430539"/>
                  <a:pt x="2918898" y="427939"/>
                  <a:pt x="2923355" y="427939"/>
                </a:cubicBezTo>
                <a:cubicBezTo>
                  <a:pt x="2927813" y="427939"/>
                  <a:pt x="2932271" y="427568"/>
                  <a:pt x="2936729" y="426825"/>
                </a:cubicBezTo>
                <a:lnTo>
                  <a:pt x="2965704" y="426825"/>
                </a:lnTo>
                <a:cubicBezTo>
                  <a:pt x="2973876" y="426825"/>
                  <a:pt x="2983163" y="426825"/>
                  <a:pt x="2993564" y="426825"/>
                </a:cubicBezTo>
                <a:lnTo>
                  <a:pt x="3101663" y="427939"/>
                </a:lnTo>
                <a:cubicBezTo>
                  <a:pt x="3144754" y="427939"/>
                  <a:pt x="3175587" y="426825"/>
                  <a:pt x="3194161" y="424596"/>
                </a:cubicBezTo>
                <a:close/>
                <a:moveTo>
                  <a:pt x="5719867" y="37890"/>
                </a:moveTo>
                <a:cubicBezTo>
                  <a:pt x="5650772" y="59436"/>
                  <a:pt x="5577964" y="106613"/>
                  <a:pt x="5501440" y="179422"/>
                </a:cubicBezTo>
                <a:cubicBezTo>
                  <a:pt x="5444976" y="234401"/>
                  <a:pt x="5398170" y="290493"/>
                  <a:pt x="5361022" y="347700"/>
                </a:cubicBezTo>
                <a:cubicBezTo>
                  <a:pt x="5300100" y="442055"/>
                  <a:pt x="5269639" y="529352"/>
                  <a:pt x="5269639" y="609590"/>
                </a:cubicBezTo>
                <a:cubicBezTo>
                  <a:pt x="5269639" y="666055"/>
                  <a:pt x="5287842" y="695773"/>
                  <a:pt x="5324246" y="698744"/>
                </a:cubicBezTo>
                <a:cubicBezTo>
                  <a:pt x="5331676" y="699487"/>
                  <a:pt x="5339104" y="699859"/>
                  <a:pt x="5346534" y="699859"/>
                </a:cubicBezTo>
                <a:cubicBezTo>
                  <a:pt x="5446832" y="699859"/>
                  <a:pt x="5557160" y="646924"/>
                  <a:pt x="5677519" y="541053"/>
                </a:cubicBezTo>
                <a:cubicBezTo>
                  <a:pt x="5797876" y="435183"/>
                  <a:pt x="5858056" y="322440"/>
                  <a:pt x="5858056" y="202825"/>
                </a:cubicBezTo>
                <a:cubicBezTo>
                  <a:pt x="5858056" y="146361"/>
                  <a:pt x="5846168" y="108471"/>
                  <a:pt x="5822394" y="89154"/>
                </a:cubicBezTo>
                <a:cubicBezTo>
                  <a:pt x="5785990" y="60922"/>
                  <a:pt x="5751814" y="43834"/>
                  <a:pt x="5719867" y="37890"/>
                </a:cubicBezTo>
                <a:close/>
                <a:moveTo>
                  <a:pt x="4691167" y="37890"/>
                </a:moveTo>
                <a:cubicBezTo>
                  <a:pt x="4622073" y="59436"/>
                  <a:pt x="4549264" y="106613"/>
                  <a:pt x="4472740" y="179422"/>
                </a:cubicBezTo>
                <a:cubicBezTo>
                  <a:pt x="4416276" y="234401"/>
                  <a:pt x="4369470" y="290493"/>
                  <a:pt x="4332322" y="347700"/>
                </a:cubicBezTo>
                <a:cubicBezTo>
                  <a:pt x="4271400" y="442055"/>
                  <a:pt x="4240939" y="529352"/>
                  <a:pt x="4240939" y="609590"/>
                </a:cubicBezTo>
                <a:cubicBezTo>
                  <a:pt x="4240939" y="666055"/>
                  <a:pt x="4259142" y="695773"/>
                  <a:pt x="4295546" y="698744"/>
                </a:cubicBezTo>
                <a:cubicBezTo>
                  <a:pt x="4302976" y="699487"/>
                  <a:pt x="4310405" y="699859"/>
                  <a:pt x="4317835" y="699859"/>
                </a:cubicBezTo>
                <a:cubicBezTo>
                  <a:pt x="4418133" y="699859"/>
                  <a:pt x="4528461" y="646924"/>
                  <a:pt x="4648819" y="541053"/>
                </a:cubicBezTo>
                <a:cubicBezTo>
                  <a:pt x="4769177" y="435183"/>
                  <a:pt x="4829356" y="322440"/>
                  <a:pt x="4829356" y="202825"/>
                </a:cubicBezTo>
                <a:cubicBezTo>
                  <a:pt x="4829356" y="146361"/>
                  <a:pt x="4817469" y="108471"/>
                  <a:pt x="4793694" y="89154"/>
                </a:cubicBezTo>
                <a:cubicBezTo>
                  <a:pt x="4757290" y="60922"/>
                  <a:pt x="4723114" y="43834"/>
                  <a:pt x="4691167" y="37890"/>
                </a:cubicBezTo>
                <a:close/>
                <a:moveTo>
                  <a:pt x="2538517" y="37890"/>
                </a:moveTo>
                <a:cubicBezTo>
                  <a:pt x="2469422" y="59436"/>
                  <a:pt x="2396614" y="106613"/>
                  <a:pt x="2320090" y="179422"/>
                </a:cubicBezTo>
                <a:cubicBezTo>
                  <a:pt x="2263625" y="234401"/>
                  <a:pt x="2216820" y="290493"/>
                  <a:pt x="2179672" y="347700"/>
                </a:cubicBezTo>
                <a:cubicBezTo>
                  <a:pt x="2118750" y="442055"/>
                  <a:pt x="2088289" y="529352"/>
                  <a:pt x="2088289" y="609590"/>
                </a:cubicBezTo>
                <a:cubicBezTo>
                  <a:pt x="2088289" y="666055"/>
                  <a:pt x="2106491" y="695773"/>
                  <a:pt x="2142896" y="698744"/>
                </a:cubicBezTo>
                <a:cubicBezTo>
                  <a:pt x="2150325" y="699487"/>
                  <a:pt x="2157755" y="699859"/>
                  <a:pt x="2165185" y="699859"/>
                </a:cubicBezTo>
                <a:cubicBezTo>
                  <a:pt x="2265483" y="699859"/>
                  <a:pt x="2375811" y="646924"/>
                  <a:pt x="2496169" y="541053"/>
                </a:cubicBezTo>
                <a:cubicBezTo>
                  <a:pt x="2616527" y="435183"/>
                  <a:pt x="2676706" y="322440"/>
                  <a:pt x="2676706" y="202825"/>
                </a:cubicBezTo>
                <a:cubicBezTo>
                  <a:pt x="2676706" y="146361"/>
                  <a:pt x="2664818" y="108471"/>
                  <a:pt x="2641044" y="89154"/>
                </a:cubicBezTo>
                <a:cubicBezTo>
                  <a:pt x="2604639" y="60922"/>
                  <a:pt x="2570464" y="43834"/>
                  <a:pt x="2538517" y="37890"/>
                </a:cubicBezTo>
                <a:close/>
                <a:moveTo>
                  <a:pt x="1900342" y="37890"/>
                </a:moveTo>
                <a:cubicBezTo>
                  <a:pt x="1831248" y="59436"/>
                  <a:pt x="1758439" y="106613"/>
                  <a:pt x="1681915" y="179422"/>
                </a:cubicBezTo>
                <a:cubicBezTo>
                  <a:pt x="1625450" y="234401"/>
                  <a:pt x="1578645" y="290493"/>
                  <a:pt x="1541497" y="347700"/>
                </a:cubicBezTo>
                <a:cubicBezTo>
                  <a:pt x="1480575" y="442055"/>
                  <a:pt x="1450114" y="529352"/>
                  <a:pt x="1450114" y="609590"/>
                </a:cubicBezTo>
                <a:cubicBezTo>
                  <a:pt x="1450114" y="666055"/>
                  <a:pt x="1468316" y="695773"/>
                  <a:pt x="1504721" y="698744"/>
                </a:cubicBezTo>
                <a:cubicBezTo>
                  <a:pt x="1512151" y="699487"/>
                  <a:pt x="1519580" y="699859"/>
                  <a:pt x="1527010" y="699859"/>
                </a:cubicBezTo>
                <a:cubicBezTo>
                  <a:pt x="1627308" y="699859"/>
                  <a:pt x="1737636" y="646924"/>
                  <a:pt x="1857994" y="541053"/>
                </a:cubicBezTo>
                <a:cubicBezTo>
                  <a:pt x="1978352" y="435183"/>
                  <a:pt x="2038531" y="322440"/>
                  <a:pt x="2038531" y="202825"/>
                </a:cubicBezTo>
                <a:cubicBezTo>
                  <a:pt x="2038531" y="146361"/>
                  <a:pt x="2026643" y="108471"/>
                  <a:pt x="2002869" y="89154"/>
                </a:cubicBezTo>
                <a:cubicBezTo>
                  <a:pt x="1966465" y="60922"/>
                  <a:pt x="1932289" y="43834"/>
                  <a:pt x="1900342" y="37890"/>
                </a:cubicBezTo>
                <a:close/>
                <a:moveTo>
                  <a:pt x="1262167" y="37890"/>
                </a:moveTo>
                <a:cubicBezTo>
                  <a:pt x="1193073" y="59436"/>
                  <a:pt x="1120264" y="106613"/>
                  <a:pt x="1043740" y="179422"/>
                </a:cubicBezTo>
                <a:cubicBezTo>
                  <a:pt x="987276" y="234401"/>
                  <a:pt x="940470" y="290493"/>
                  <a:pt x="903322" y="347700"/>
                </a:cubicBezTo>
                <a:cubicBezTo>
                  <a:pt x="842400" y="442055"/>
                  <a:pt x="811939" y="529352"/>
                  <a:pt x="811939" y="609590"/>
                </a:cubicBezTo>
                <a:cubicBezTo>
                  <a:pt x="811939" y="666055"/>
                  <a:pt x="830142" y="695773"/>
                  <a:pt x="866546" y="698744"/>
                </a:cubicBezTo>
                <a:cubicBezTo>
                  <a:pt x="873976" y="699487"/>
                  <a:pt x="881405" y="699859"/>
                  <a:pt x="888835" y="699859"/>
                </a:cubicBezTo>
                <a:cubicBezTo>
                  <a:pt x="989133" y="699859"/>
                  <a:pt x="1099461" y="646924"/>
                  <a:pt x="1219819" y="541053"/>
                </a:cubicBezTo>
                <a:cubicBezTo>
                  <a:pt x="1340177" y="435183"/>
                  <a:pt x="1400356" y="322440"/>
                  <a:pt x="1400356" y="202825"/>
                </a:cubicBezTo>
                <a:cubicBezTo>
                  <a:pt x="1400356" y="146361"/>
                  <a:pt x="1388468" y="108471"/>
                  <a:pt x="1364694" y="89154"/>
                </a:cubicBezTo>
                <a:cubicBezTo>
                  <a:pt x="1328290" y="60922"/>
                  <a:pt x="1294114" y="43834"/>
                  <a:pt x="1262167" y="37890"/>
                </a:cubicBezTo>
                <a:close/>
                <a:moveTo>
                  <a:pt x="4134431" y="36776"/>
                </a:moveTo>
                <a:cubicBezTo>
                  <a:pt x="4199068" y="36776"/>
                  <a:pt x="4231386" y="63151"/>
                  <a:pt x="4231386" y="115900"/>
                </a:cubicBezTo>
                <a:cubicBezTo>
                  <a:pt x="4231386" y="173850"/>
                  <a:pt x="4196839" y="237744"/>
                  <a:pt x="4127744" y="307581"/>
                </a:cubicBezTo>
                <a:cubicBezTo>
                  <a:pt x="4098026" y="338785"/>
                  <a:pt x="4045277" y="384291"/>
                  <a:pt x="3969496" y="444098"/>
                </a:cubicBezTo>
                <a:cubicBezTo>
                  <a:pt x="3893715" y="503906"/>
                  <a:pt x="3786730" y="569842"/>
                  <a:pt x="3648541" y="641909"/>
                </a:cubicBezTo>
                <a:cubicBezTo>
                  <a:pt x="3680488" y="645623"/>
                  <a:pt x="3737324" y="661040"/>
                  <a:pt x="3819048" y="688157"/>
                </a:cubicBezTo>
                <a:cubicBezTo>
                  <a:pt x="3900773" y="715275"/>
                  <a:pt x="3966896" y="728834"/>
                  <a:pt x="4017416" y="728834"/>
                </a:cubicBezTo>
                <a:cubicBezTo>
                  <a:pt x="4045648" y="728834"/>
                  <a:pt x="4072766" y="723262"/>
                  <a:pt x="4098769" y="712117"/>
                </a:cubicBezTo>
                <a:cubicBezTo>
                  <a:pt x="4131459" y="698744"/>
                  <a:pt x="4147804" y="679056"/>
                  <a:pt x="4147804" y="653053"/>
                </a:cubicBezTo>
                <a:cubicBezTo>
                  <a:pt x="4147804" y="623335"/>
                  <a:pt x="4125144" y="600303"/>
                  <a:pt x="4079824" y="583959"/>
                </a:cubicBezTo>
                <a:cubicBezTo>
                  <a:pt x="4073880" y="581730"/>
                  <a:pt x="4070909" y="578758"/>
                  <a:pt x="4070909" y="575043"/>
                </a:cubicBezTo>
                <a:cubicBezTo>
                  <a:pt x="4070909" y="565385"/>
                  <a:pt x="4077224" y="562413"/>
                  <a:pt x="4089854" y="566128"/>
                </a:cubicBezTo>
                <a:cubicBezTo>
                  <a:pt x="4151519" y="583959"/>
                  <a:pt x="4182351" y="613677"/>
                  <a:pt x="4182351" y="655282"/>
                </a:cubicBezTo>
                <a:cubicBezTo>
                  <a:pt x="4182351" y="690200"/>
                  <a:pt x="4163406" y="718247"/>
                  <a:pt x="4125515" y="739421"/>
                </a:cubicBezTo>
                <a:cubicBezTo>
                  <a:pt x="4087625" y="760595"/>
                  <a:pt x="4047691" y="771182"/>
                  <a:pt x="4005715" y="771182"/>
                </a:cubicBezTo>
                <a:cubicBezTo>
                  <a:pt x="3963738" y="771182"/>
                  <a:pt x="3911546" y="760409"/>
                  <a:pt x="3849138" y="738864"/>
                </a:cubicBezTo>
                <a:lnTo>
                  <a:pt x="3694233" y="683142"/>
                </a:lnTo>
                <a:cubicBezTo>
                  <a:pt x="3659314" y="672741"/>
                  <a:pt x="3631454" y="667540"/>
                  <a:pt x="3610651" y="667540"/>
                </a:cubicBezTo>
                <a:cubicBezTo>
                  <a:pt x="3583905" y="680171"/>
                  <a:pt x="3540071" y="697258"/>
                  <a:pt x="3479149" y="718804"/>
                </a:cubicBezTo>
                <a:cubicBezTo>
                  <a:pt x="3470233" y="721033"/>
                  <a:pt x="3462432" y="722147"/>
                  <a:pt x="3455746" y="722147"/>
                </a:cubicBezTo>
                <a:cubicBezTo>
                  <a:pt x="3437915" y="722147"/>
                  <a:pt x="3429000" y="715461"/>
                  <a:pt x="3429000" y="702088"/>
                </a:cubicBezTo>
                <a:cubicBezTo>
                  <a:pt x="3429000" y="685743"/>
                  <a:pt x="3438658" y="670141"/>
                  <a:pt x="3457975" y="655282"/>
                </a:cubicBezTo>
                <a:cubicBezTo>
                  <a:pt x="3486207" y="636708"/>
                  <a:pt x="3527440" y="627421"/>
                  <a:pt x="3581676" y="627421"/>
                </a:cubicBezTo>
                <a:cubicBezTo>
                  <a:pt x="3594306" y="627421"/>
                  <a:pt x="3606936" y="627793"/>
                  <a:pt x="3619566" y="628536"/>
                </a:cubicBezTo>
                <a:cubicBezTo>
                  <a:pt x="3793417" y="523780"/>
                  <a:pt x="3906345" y="450971"/>
                  <a:pt x="3958352" y="410108"/>
                </a:cubicBezTo>
                <a:cubicBezTo>
                  <a:pt x="4010358" y="369246"/>
                  <a:pt x="4048991" y="333213"/>
                  <a:pt x="4074252" y="302009"/>
                </a:cubicBezTo>
                <a:cubicBezTo>
                  <a:pt x="4109170" y="260404"/>
                  <a:pt x="4130344" y="215827"/>
                  <a:pt x="4137774" y="168278"/>
                </a:cubicBezTo>
                <a:cubicBezTo>
                  <a:pt x="4139260" y="159363"/>
                  <a:pt x="4140003" y="153048"/>
                  <a:pt x="4140003" y="149333"/>
                </a:cubicBezTo>
                <a:cubicBezTo>
                  <a:pt x="4140003" y="109214"/>
                  <a:pt x="4115114" y="89154"/>
                  <a:pt x="4065336" y="89154"/>
                </a:cubicBezTo>
                <a:cubicBezTo>
                  <a:pt x="4015559" y="89154"/>
                  <a:pt x="3955565" y="105127"/>
                  <a:pt x="3885357" y="137074"/>
                </a:cubicBezTo>
                <a:cubicBezTo>
                  <a:pt x="3815148" y="169021"/>
                  <a:pt x="3759984" y="202825"/>
                  <a:pt x="3719865" y="238487"/>
                </a:cubicBezTo>
                <a:cubicBezTo>
                  <a:pt x="3716893" y="241459"/>
                  <a:pt x="3713549" y="242945"/>
                  <a:pt x="3709835" y="242945"/>
                </a:cubicBezTo>
                <a:cubicBezTo>
                  <a:pt x="3702405" y="242945"/>
                  <a:pt x="3698690" y="238487"/>
                  <a:pt x="3698690" y="229571"/>
                </a:cubicBezTo>
                <a:cubicBezTo>
                  <a:pt x="3698690" y="224371"/>
                  <a:pt x="3700919" y="219913"/>
                  <a:pt x="3705377" y="216198"/>
                </a:cubicBezTo>
                <a:cubicBezTo>
                  <a:pt x="3756641" y="172364"/>
                  <a:pt x="3824806" y="131502"/>
                  <a:pt x="3909874" y="93612"/>
                </a:cubicBezTo>
                <a:cubicBezTo>
                  <a:pt x="3994942" y="55721"/>
                  <a:pt x="4069794" y="36776"/>
                  <a:pt x="4134431" y="36776"/>
                </a:cubicBezTo>
                <a:close/>
                <a:moveTo>
                  <a:pt x="705431" y="36776"/>
                </a:moveTo>
                <a:cubicBezTo>
                  <a:pt x="770068" y="36776"/>
                  <a:pt x="802386" y="63151"/>
                  <a:pt x="802386" y="115900"/>
                </a:cubicBezTo>
                <a:cubicBezTo>
                  <a:pt x="802386" y="173850"/>
                  <a:pt x="767838" y="237744"/>
                  <a:pt x="698744" y="307581"/>
                </a:cubicBezTo>
                <a:cubicBezTo>
                  <a:pt x="669026" y="338785"/>
                  <a:pt x="616277" y="384291"/>
                  <a:pt x="540496" y="444098"/>
                </a:cubicBezTo>
                <a:cubicBezTo>
                  <a:pt x="464715" y="503906"/>
                  <a:pt x="357731" y="569842"/>
                  <a:pt x="219541" y="641909"/>
                </a:cubicBezTo>
                <a:cubicBezTo>
                  <a:pt x="251489" y="645623"/>
                  <a:pt x="308324" y="661040"/>
                  <a:pt x="390049" y="688157"/>
                </a:cubicBezTo>
                <a:cubicBezTo>
                  <a:pt x="471773" y="715275"/>
                  <a:pt x="537896" y="728834"/>
                  <a:pt x="588416" y="728834"/>
                </a:cubicBezTo>
                <a:cubicBezTo>
                  <a:pt x="616648" y="728834"/>
                  <a:pt x="643766" y="723262"/>
                  <a:pt x="669769" y="712117"/>
                </a:cubicBezTo>
                <a:cubicBezTo>
                  <a:pt x="702459" y="698744"/>
                  <a:pt x="718804" y="679056"/>
                  <a:pt x="718804" y="653053"/>
                </a:cubicBezTo>
                <a:cubicBezTo>
                  <a:pt x="718804" y="623335"/>
                  <a:pt x="696144" y="600303"/>
                  <a:pt x="650824" y="583959"/>
                </a:cubicBezTo>
                <a:cubicBezTo>
                  <a:pt x="644881" y="581730"/>
                  <a:pt x="641909" y="578758"/>
                  <a:pt x="641909" y="575043"/>
                </a:cubicBezTo>
                <a:cubicBezTo>
                  <a:pt x="641909" y="565385"/>
                  <a:pt x="648224" y="562413"/>
                  <a:pt x="660854" y="566128"/>
                </a:cubicBezTo>
                <a:cubicBezTo>
                  <a:pt x="722518" y="583959"/>
                  <a:pt x="753351" y="613677"/>
                  <a:pt x="753351" y="655282"/>
                </a:cubicBezTo>
                <a:cubicBezTo>
                  <a:pt x="753351" y="690200"/>
                  <a:pt x="734406" y="718247"/>
                  <a:pt x="696515" y="739421"/>
                </a:cubicBezTo>
                <a:cubicBezTo>
                  <a:pt x="658625" y="760595"/>
                  <a:pt x="618692" y="771182"/>
                  <a:pt x="576715" y="771182"/>
                </a:cubicBezTo>
                <a:cubicBezTo>
                  <a:pt x="534738" y="771182"/>
                  <a:pt x="482546" y="760409"/>
                  <a:pt x="420138" y="738864"/>
                </a:cubicBezTo>
                <a:lnTo>
                  <a:pt x="265233" y="683142"/>
                </a:lnTo>
                <a:cubicBezTo>
                  <a:pt x="230314" y="672741"/>
                  <a:pt x="202454" y="667540"/>
                  <a:pt x="181651" y="667540"/>
                </a:cubicBezTo>
                <a:cubicBezTo>
                  <a:pt x="154905" y="680171"/>
                  <a:pt x="111071" y="697258"/>
                  <a:pt x="50149" y="718804"/>
                </a:cubicBezTo>
                <a:cubicBezTo>
                  <a:pt x="41233" y="721033"/>
                  <a:pt x="33432" y="722147"/>
                  <a:pt x="26746" y="722147"/>
                </a:cubicBezTo>
                <a:cubicBezTo>
                  <a:pt x="8915" y="722147"/>
                  <a:pt x="0" y="715461"/>
                  <a:pt x="0" y="702088"/>
                </a:cubicBezTo>
                <a:cubicBezTo>
                  <a:pt x="0" y="685743"/>
                  <a:pt x="9658" y="670141"/>
                  <a:pt x="28975" y="655282"/>
                </a:cubicBezTo>
                <a:cubicBezTo>
                  <a:pt x="57207" y="636708"/>
                  <a:pt x="98441" y="627421"/>
                  <a:pt x="152676" y="627421"/>
                </a:cubicBezTo>
                <a:cubicBezTo>
                  <a:pt x="165306" y="627421"/>
                  <a:pt x="177936" y="627793"/>
                  <a:pt x="190566" y="628536"/>
                </a:cubicBezTo>
                <a:cubicBezTo>
                  <a:pt x="364417" y="523780"/>
                  <a:pt x="477345" y="450971"/>
                  <a:pt x="529352" y="410108"/>
                </a:cubicBezTo>
                <a:cubicBezTo>
                  <a:pt x="581358" y="369246"/>
                  <a:pt x="619992" y="333213"/>
                  <a:pt x="645252" y="302009"/>
                </a:cubicBezTo>
                <a:cubicBezTo>
                  <a:pt x="680170" y="260404"/>
                  <a:pt x="701344" y="215827"/>
                  <a:pt x="708774" y="168278"/>
                </a:cubicBezTo>
                <a:cubicBezTo>
                  <a:pt x="710260" y="159363"/>
                  <a:pt x="711003" y="153048"/>
                  <a:pt x="711003" y="149333"/>
                </a:cubicBezTo>
                <a:cubicBezTo>
                  <a:pt x="711003" y="109214"/>
                  <a:pt x="686114" y="89154"/>
                  <a:pt x="636337" y="89154"/>
                </a:cubicBezTo>
                <a:cubicBezTo>
                  <a:pt x="586559" y="89154"/>
                  <a:pt x="526566" y="105127"/>
                  <a:pt x="456357" y="137074"/>
                </a:cubicBezTo>
                <a:cubicBezTo>
                  <a:pt x="386148" y="169021"/>
                  <a:pt x="330984" y="202825"/>
                  <a:pt x="290865" y="238487"/>
                </a:cubicBezTo>
                <a:cubicBezTo>
                  <a:pt x="287893" y="241459"/>
                  <a:pt x="284550" y="242945"/>
                  <a:pt x="280835" y="242945"/>
                </a:cubicBezTo>
                <a:cubicBezTo>
                  <a:pt x="273405" y="242945"/>
                  <a:pt x="269691" y="238487"/>
                  <a:pt x="269691" y="229571"/>
                </a:cubicBezTo>
                <a:cubicBezTo>
                  <a:pt x="269691" y="224371"/>
                  <a:pt x="271920" y="219913"/>
                  <a:pt x="276377" y="216198"/>
                </a:cubicBezTo>
                <a:cubicBezTo>
                  <a:pt x="327641" y="172364"/>
                  <a:pt x="395806" y="131502"/>
                  <a:pt x="480874" y="93612"/>
                </a:cubicBezTo>
                <a:cubicBezTo>
                  <a:pt x="565942" y="55721"/>
                  <a:pt x="640794" y="36776"/>
                  <a:pt x="705431" y="36776"/>
                </a:cubicBezTo>
                <a:close/>
                <a:moveTo>
                  <a:pt x="5293680" y="23403"/>
                </a:moveTo>
                <a:cubicBezTo>
                  <a:pt x="5317455" y="23403"/>
                  <a:pt x="5329342" y="28975"/>
                  <a:pt x="5329342" y="40119"/>
                </a:cubicBezTo>
                <a:cubicBezTo>
                  <a:pt x="5329342" y="42348"/>
                  <a:pt x="5328228" y="45320"/>
                  <a:pt x="5325998" y="49035"/>
                </a:cubicBezTo>
                <a:lnTo>
                  <a:pt x="4967154" y="641909"/>
                </a:lnTo>
                <a:cubicBezTo>
                  <a:pt x="5017675" y="632993"/>
                  <a:pt x="5070795" y="628536"/>
                  <a:pt x="5126517" y="628536"/>
                </a:cubicBezTo>
                <a:cubicBezTo>
                  <a:pt x="5134689" y="628536"/>
                  <a:pt x="5138775" y="632622"/>
                  <a:pt x="5138775" y="640794"/>
                </a:cubicBezTo>
                <a:cubicBezTo>
                  <a:pt x="5138775" y="651196"/>
                  <a:pt x="5133203" y="656396"/>
                  <a:pt x="5122059" y="656396"/>
                </a:cubicBezTo>
                <a:cubicBezTo>
                  <a:pt x="5072281" y="656396"/>
                  <a:pt x="5019161" y="665312"/>
                  <a:pt x="4962696" y="683142"/>
                </a:cubicBezTo>
                <a:cubicBezTo>
                  <a:pt x="4935207" y="692801"/>
                  <a:pt x="4902703" y="705059"/>
                  <a:pt x="4865184" y="719918"/>
                </a:cubicBezTo>
                <a:cubicBezTo>
                  <a:pt x="4827665" y="734777"/>
                  <a:pt x="4807605" y="742207"/>
                  <a:pt x="4805005" y="742207"/>
                </a:cubicBezTo>
                <a:cubicBezTo>
                  <a:pt x="4802405" y="742207"/>
                  <a:pt x="4799247" y="739421"/>
                  <a:pt x="4795532" y="733849"/>
                </a:cubicBezTo>
                <a:cubicBezTo>
                  <a:pt x="4791818" y="728277"/>
                  <a:pt x="4789961" y="720476"/>
                  <a:pt x="4789961" y="710446"/>
                </a:cubicBezTo>
                <a:cubicBezTo>
                  <a:pt x="4789961" y="700416"/>
                  <a:pt x="4793303" y="694287"/>
                  <a:pt x="4799990" y="692058"/>
                </a:cubicBezTo>
                <a:cubicBezTo>
                  <a:pt x="4820050" y="683142"/>
                  <a:pt x="4857569" y="669398"/>
                  <a:pt x="4912547" y="650824"/>
                </a:cubicBezTo>
                <a:cubicBezTo>
                  <a:pt x="5005416" y="480688"/>
                  <a:pt x="5098656" y="310924"/>
                  <a:pt x="5192268" y="141532"/>
                </a:cubicBezTo>
                <a:cubicBezTo>
                  <a:pt x="5151405" y="166792"/>
                  <a:pt x="5099399" y="191309"/>
                  <a:pt x="5036248" y="215084"/>
                </a:cubicBezTo>
                <a:cubicBezTo>
                  <a:pt x="5025104" y="219542"/>
                  <a:pt x="5019532" y="215827"/>
                  <a:pt x="5019532" y="203940"/>
                </a:cubicBezTo>
                <a:cubicBezTo>
                  <a:pt x="5019532" y="197996"/>
                  <a:pt x="5022875" y="193167"/>
                  <a:pt x="5029562" y="189452"/>
                </a:cubicBezTo>
                <a:cubicBezTo>
                  <a:pt x="5080082" y="170878"/>
                  <a:pt x="5150291" y="126301"/>
                  <a:pt x="5240188" y="55721"/>
                </a:cubicBezTo>
                <a:lnTo>
                  <a:pt x="5246874" y="44577"/>
                </a:lnTo>
                <a:cubicBezTo>
                  <a:pt x="5254304" y="30461"/>
                  <a:pt x="5269906" y="23403"/>
                  <a:pt x="5293680" y="23403"/>
                </a:cubicBezTo>
                <a:close/>
                <a:moveTo>
                  <a:pt x="5797876" y="0"/>
                </a:moveTo>
                <a:cubicBezTo>
                  <a:pt x="5853598" y="0"/>
                  <a:pt x="5881459" y="10401"/>
                  <a:pt x="5881459" y="31204"/>
                </a:cubicBezTo>
                <a:cubicBezTo>
                  <a:pt x="5879972" y="41605"/>
                  <a:pt x="5870314" y="43277"/>
                  <a:pt x="5852484" y="36219"/>
                </a:cubicBezTo>
                <a:cubicBezTo>
                  <a:pt x="5834653" y="29161"/>
                  <a:pt x="5820351" y="25632"/>
                  <a:pt x="5809578" y="25632"/>
                </a:cubicBezTo>
                <a:cubicBezTo>
                  <a:pt x="5798805" y="25632"/>
                  <a:pt x="5792676" y="25632"/>
                  <a:pt x="5791190" y="25632"/>
                </a:cubicBezTo>
                <a:cubicBezTo>
                  <a:pt x="5814222" y="33061"/>
                  <a:pt x="5835396" y="46063"/>
                  <a:pt x="5854712" y="64637"/>
                </a:cubicBezTo>
                <a:cubicBezTo>
                  <a:pt x="5896318" y="104013"/>
                  <a:pt x="5917120" y="153048"/>
                  <a:pt x="5917120" y="211741"/>
                </a:cubicBezTo>
                <a:cubicBezTo>
                  <a:pt x="5917120" y="270434"/>
                  <a:pt x="5900775" y="330241"/>
                  <a:pt x="5868086" y="391163"/>
                </a:cubicBezTo>
                <a:cubicBezTo>
                  <a:pt x="5835396" y="452085"/>
                  <a:pt x="5791562" y="506692"/>
                  <a:pt x="5736584" y="554984"/>
                </a:cubicBezTo>
                <a:cubicBezTo>
                  <a:pt x="5608053" y="669398"/>
                  <a:pt x="5480266" y="726605"/>
                  <a:pt x="5353220" y="726605"/>
                </a:cubicBezTo>
                <a:cubicBezTo>
                  <a:pt x="5338362" y="726605"/>
                  <a:pt x="5324246" y="725491"/>
                  <a:pt x="5310872" y="723262"/>
                </a:cubicBezTo>
                <a:cubicBezTo>
                  <a:pt x="5249208" y="715089"/>
                  <a:pt x="5218376" y="671627"/>
                  <a:pt x="5218376" y="592874"/>
                </a:cubicBezTo>
                <a:cubicBezTo>
                  <a:pt x="5218376" y="514121"/>
                  <a:pt x="5247350" y="427568"/>
                  <a:pt x="5305301" y="333213"/>
                </a:cubicBezTo>
                <a:cubicBezTo>
                  <a:pt x="5340962" y="273777"/>
                  <a:pt x="5391298" y="216198"/>
                  <a:pt x="5456305" y="160477"/>
                </a:cubicBezTo>
                <a:cubicBezTo>
                  <a:pt x="5521314" y="104756"/>
                  <a:pt x="5586879" y="62036"/>
                  <a:pt x="5653001" y="32318"/>
                </a:cubicBezTo>
                <a:cubicBezTo>
                  <a:pt x="5650030" y="29346"/>
                  <a:pt x="5648544" y="26375"/>
                  <a:pt x="5648544" y="23403"/>
                </a:cubicBezTo>
                <a:cubicBezTo>
                  <a:pt x="5648544" y="14487"/>
                  <a:pt x="5660802" y="10030"/>
                  <a:pt x="5685320" y="10030"/>
                </a:cubicBezTo>
                <a:cubicBezTo>
                  <a:pt x="5692750" y="10030"/>
                  <a:pt x="5701664" y="10401"/>
                  <a:pt x="5712066" y="11144"/>
                </a:cubicBezTo>
                <a:cubicBezTo>
                  <a:pt x="5733612" y="3715"/>
                  <a:pt x="5762215" y="0"/>
                  <a:pt x="5797876" y="0"/>
                </a:cubicBezTo>
                <a:close/>
                <a:moveTo>
                  <a:pt x="4769177" y="0"/>
                </a:moveTo>
                <a:cubicBezTo>
                  <a:pt x="4824898" y="0"/>
                  <a:pt x="4852758" y="10401"/>
                  <a:pt x="4852758" y="31204"/>
                </a:cubicBezTo>
                <a:cubicBezTo>
                  <a:pt x="4851273" y="41605"/>
                  <a:pt x="4841614" y="43277"/>
                  <a:pt x="4823784" y="36219"/>
                </a:cubicBezTo>
                <a:cubicBezTo>
                  <a:pt x="4805953" y="29161"/>
                  <a:pt x="4791651" y="25632"/>
                  <a:pt x="4780879" y="25632"/>
                </a:cubicBezTo>
                <a:cubicBezTo>
                  <a:pt x="4770105" y="25632"/>
                  <a:pt x="4763976" y="25632"/>
                  <a:pt x="4762490" y="25632"/>
                </a:cubicBezTo>
                <a:cubicBezTo>
                  <a:pt x="4785522" y="33061"/>
                  <a:pt x="4806696" y="46063"/>
                  <a:pt x="4826012" y="64637"/>
                </a:cubicBezTo>
                <a:cubicBezTo>
                  <a:pt x="4867617" y="104013"/>
                  <a:pt x="4888420" y="153048"/>
                  <a:pt x="4888420" y="211741"/>
                </a:cubicBezTo>
                <a:cubicBezTo>
                  <a:pt x="4888420" y="270434"/>
                  <a:pt x="4872075" y="330241"/>
                  <a:pt x="4839385" y="391163"/>
                </a:cubicBezTo>
                <a:cubicBezTo>
                  <a:pt x="4806696" y="452085"/>
                  <a:pt x="4762862" y="506692"/>
                  <a:pt x="4707883" y="554984"/>
                </a:cubicBezTo>
                <a:cubicBezTo>
                  <a:pt x="4579353" y="669398"/>
                  <a:pt x="4451566" y="726605"/>
                  <a:pt x="4324521" y="726605"/>
                </a:cubicBezTo>
                <a:cubicBezTo>
                  <a:pt x="4309662" y="726605"/>
                  <a:pt x="4295546" y="725491"/>
                  <a:pt x="4282173" y="723262"/>
                </a:cubicBezTo>
                <a:cubicBezTo>
                  <a:pt x="4220508" y="715089"/>
                  <a:pt x="4189676" y="671627"/>
                  <a:pt x="4189676" y="592874"/>
                </a:cubicBezTo>
                <a:cubicBezTo>
                  <a:pt x="4189676" y="514121"/>
                  <a:pt x="4218651" y="427568"/>
                  <a:pt x="4276601" y="333213"/>
                </a:cubicBezTo>
                <a:cubicBezTo>
                  <a:pt x="4312263" y="273777"/>
                  <a:pt x="4362597" y="216198"/>
                  <a:pt x="4427606" y="160477"/>
                </a:cubicBezTo>
                <a:cubicBezTo>
                  <a:pt x="4492614" y="104756"/>
                  <a:pt x="4558179" y="62036"/>
                  <a:pt x="4624301" y="32318"/>
                </a:cubicBezTo>
                <a:cubicBezTo>
                  <a:pt x="4621330" y="29346"/>
                  <a:pt x="4619844" y="26375"/>
                  <a:pt x="4619844" y="23403"/>
                </a:cubicBezTo>
                <a:cubicBezTo>
                  <a:pt x="4619844" y="14487"/>
                  <a:pt x="4632102" y="10030"/>
                  <a:pt x="4656620" y="10030"/>
                </a:cubicBezTo>
                <a:cubicBezTo>
                  <a:pt x="4664049" y="10030"/>
                  <a:pt x="4672965" y="10401"/>
                  <a:pt x="4683366" y="11144"/>
                </a:cubicBezTo>
                <a:cubicBezTo>
                  <a:pt x="4704912" y="3715"/>
                  <a:pt x="4733515" y="0"/>
                  <a:pt x="4769177" y="0"/>
                </a:cubicBezTo>
                <a:close/>
                <a:moveTo>
                  <a:pt x="2616527" y="0"/>
                </a:moveTo>
                <a:cubicBezTo>
                  <a:pt x="2672248" y="0"/>
                  <a:pt x="2700109" y="10401"/>
                  <a:pt x="2700109" y="31204"/>
                </a:cubicBezTo>
                <a:cubicBezTo>
                  <a:pt x="2698623" y="41605"/>
                  <a:pt x="2688964" y="43277"/>
                  <a:pt x="2671133" y="36219"/>
                </a:cubicBezTo>
                <a:cubicBezTo>
                  <a:pt x="2653303" y="29161"/>
                  <a:pt x="2639001" y="25632"/>
                  <a:pt x="2628228" y="25632"/>
                </a:cubicBezTo>
                <a:cubicBezTo>
                  <a:pt x="2617455" y="25632"/>
                  <a:pt x="2611326" y="25632"/>
                  <a:pt x="2609840" y="25632"/>
                </a:cubicBezTo>
                <a:cubicBezTo>
                  <a:pt x="2632872" y="33061"/>
                  <a:pt x="2654046" y="46063"/>
                  <a:pt x="2673362" y="64637"/>
                </a:cubicBezTo>
                <a:cubicBezTo>
                  <a:pt x="2714967" y="104013"/>
                  <a:pt x="2735770" y="153048"/>
                  <a:pt x="2735770" y="211741"/>
                </a:cubicBezTo>
                <a:cubicBezTo>
                  <a:pt x="2735770" y="270434"/>
                  <a:pt x="2719425" y="330241"/>
                  <a:pt x="2686735" y="391163"/>
                </a:cubicBezTo>
                <a:cubicBezTo>
                  <a:pt x="2654046" y="452085"/>
                  <a:pt x="2610212" y="506692"/>
                  <a:pt x="2555233" y="554984"/>
                </a:cubicBezTo>
                <a:cubicBezTo>
                  <a:pt x="2426703" y="669398"/>
                  <a:pt x="2298916" y="726605"/>
                  <a:pt x="2171871" y="726605"/>
                </a:cubicBezTo>
                <a:cubicBezTo>
                  <a:pt x="2157012" y="726605"/>
                  <a:pt x="2142896" y="725491"/>
                  <a:pt x="2129523" y="723262"/>
                </a:cubicBezTo>
                <a:cubicBezTo>
                  <a:pt x="2067858" y="715089"/>
                  <a:pt x="2037026" y="671627"/>
                  <a:pt x="2037026" y="592874"/>
                </a:cubicBezTo>
                <a:cubicBezTo>
                  <a:pt x="2037026" y="514121"/>
                  <a:pt x="2066001" y="427568"/>
                  <a:pt x="2123951" y="333213"/>
                </a:cubicBezTo>
                <a:cubicBezTo>
                  <a:pt x="2159612" y="273777"/>
                  <a:pt x="2209947" y="216198"/>
                  <a:pt x="2274955" y="160477"/>
                </a:cubicBezTo>
                <a:cubicBezTo>
                  <a:pt x="2339963" y="104756"/>
                  <a:pt x="2405529" y="62036"/>
                  <a:pt x="2471651" y="32318"/>
                </a:cubicBezTo>
                <a:cubicBezTo>
                  <a:pt x="2468679" y="29346"/>
                  <a:pt x="2467194" y="26375"/>
                  <a:pt x="2467194" y="23403"/>
                </a:cubicBezTo>
                <a:cubicBezTo>
                  <a:pt x="2467194" y="14487"/>
                  <a:pt x="2479452" y="10030"/>
                  <a:pt x="2503970" y="10030"/>
                </a:cubicBezTo>
                <a:cubicBezTo>
                  <a:pt x="2511399" y="10030"/>
                  <a:pt x="2520314" y="10401"/>
                  <a:pt x="2530716" y="11144"/>
                </a:cubicBezTo>
                <a:cubicBezTo>
                  <a:pt x="2552261" y="3715"/>
                  <a:pt x="2580865" y="0"/>
                  <a:pt x="2616527" y="0"/>
                </a:cubicBezTo>
                <a:close/>
                <a:moveTo>
                  <a:pt x="1978352" y="0"/>
                </a:moveTo>
                <a:cubicBezTo>
                  <a:pt x="2034073" y="0"/>
                  <a:pt x="2061934" y="10401"/>
                  <a:pt x="2061934" y="31204"/>
                </a:cubicBezTo>
                <a:cubicBezTo>
                  <a:pt x="2060448" y="41605"/>
                  <a:pt x="2050789" y="43277"/>
                  <a:pt x="2032958" y="36219"/>
                </a:cubicBezTo>
                <a:cubicBezTo>
                  <a:pt x="2015128" y="29161"/>
                  <a:pt x="2000826" y="25632"/>
                  <a:pt x="1990053" y="25632"/>
                </a:cubicBezTo>
                <a:cubicBezTo>
                  <a:pt x="1979280" y="25632"/>
                  <a:pt x="1973151" y="25632"/>
                  <a:pt x="1971665" y="25632"/>
                </a:cubicBezTo>
                <a:cubicBezTo>
                  <a:pt x="1994697" y="33061"/>
                  <a:pt x="2015871" y="46063"/>
                  <a:pt x="2035187" y="64637"/>
                </a:cubicBezTo>
                <a:cubicBezTo>
                  <a:pt x="2076792" y="104013"/>
                  <a:pt x="2097595" y="153048"/>
                  <a:pt x="2097595" y="211741"/>
                </a:cubicBezTo>
                <a:cubicBezTo>
                  <a:pt x="2097595" y="270434"/>
                  <a:pt x="2081250" y="330241"/>
                  <a:pt x="2048560" y="391163"/>
                </a:cubicBezTo>
                <a:cubicBezTo>
                  <a:pt x="2015871" y="452085"/>
                  <a:pt x="1972037" y="506692"/>
                  <a:pt x="1917058" y="554984"/>
                </a:cubicBezTo>
                <a:cubicBezTo>
                  <a:pt x="1788528" y="669398"/>
                  <a:pt x="1660740" y="726605"/>
                  <a:pt x="1533696" y="726605"/>
                </a:cubicBezTo>
                <a:cubicBezTo>
                  <a:pt x="1518837" y="726605"/>
                  <a:pt x="1504721" y="725491"/>
                  <a:pt x="1491348" y="723262"/>
                </a:cubicBezTo>
                <a:cubicBezTo>
                  <a:pt x="1429683" y="715089"/>
                  <a:pt x="1398851" y="671627"/>
                  <a:pt x="1398851" y="592874"/>
                </a:cubicBezTo>
                <a:cubicBezTo>
                  <a:pt x="1398851" y="514121"/>
                  <a:pt x="1427826" y="427568"/>
                  <a:pt x="1485776" y="333213"/>
                </a:cubicBezTo>
                <a:cubicBezTo>
                  <a:pt x="1521437" y="273777"/>
                  <a:pt x="1571772" y="216198"/>
                  <a:pt x="1636780" y="160477"/>
                </a:cubicBezTo>
                <a:cubicBezTo>
                  <a:pt x="1701789" y="104756"/>
                  <a:pt x="1767354" y="62036"/>
                  <a:pt x="1833476" y="32318"/>
                </a:cubicBezTo>
                <a:cubicBezTo>
                  <a:pt x="1830505" y="29346"/>
                  <a:pt x="1829019" y="26375"/>
                  <a:pt x="1829019" y="23403"/>
                </a:cubicBezTo>
                <a:cubicBezTo>
                  <a:pt x="1829019" y="14487"/>
                  <a:pt x="1841277" y="10030"/>
                  <a:pt x="1865795" y="10030"/>
                </a:cubicBezTo>
                <a:cubicBezTo>
                  <a:pt x="1873224" y="10030"/>
                  <a:pt x="1882140" y="10401"/>
                  <a:pt x="1892541" y="11144"/>
                </a:cubicBezTo>
                <a:cubicBezTo>
                  <a:pt x="1914086" y="3715"/>
                  <a:pt x="1942690" y="0"/>
                  <a:pt x="1978352" y="0"/>
                </a:cubicBezTo>
                <a:close/>
                <a:moveTo>
                  <a:pt x="1340177" y="0"/>
                </a:moveTo>
                <a:cubicBezTo>
                  <a:pt x="1395898" y="0"/>
                  <a:pt x="1423759" y="10401"/>
                  <a:pt x="1423759" y="31204"/>
                </a:cubicBezTo>
                <a:cubicBezTo>
                  <a:pt x="1422273" y="41605"/>
                  <a:pt x="1412614" y="43277"/>
                  <a:pt x="1394783" y="36219"/>
                </a:cubicBezTo>
                <a:cubicBezTo>
                  <a:pt x="1376953" y="29161"/>
                  <a:pt x="1362651" y="25632"/>
                  <a:pt x="1351878" y="25632"/>
                </a:cubicBezTo>
                <a:cubicBezTo>
                  <a:pt x="1341105" y="25632"/>
                  <a:pt x="1334976" y="25632"/>
                  <a:pt x="1333490" y="25632"/>
                </a:cubicBezTo>
                <a:cubicBezTo>
                  <a:pt x="1356522" y="33061"/>
                  <a:pt x="1377696" y="46063"/>
                  <a:pt x="1397012" y="64637"/>
                </a:cubicBezTo>
                <a:cubicBezTo>
                  <a:pt x="1438618" y="104013"/>
                  <a:pt x="1459420" y="153048"/>
                  <a:pt x="1459420" y="211741"/>
                </a:cubicBezTo>
                <a:cubicBezTo>
                  <a:pt x="1459420" y="270434"/>
                  <a:pt x="1443075" y="330241"/>
                  <a:pt x="1410385" y="391163"/>
                </a:cubicBezTo>
                <a:cubicBezTo>
                  <a:pt x="1377696" y="452085"/>
                  <a:pt x="1333862" y="506692"/>
                  <a:pt x="1278883" y="554984"/>
                </a:cubicBezTo>
                <a:cubicBezTo>
                  <a:pt x="1150353" y="669398"/>
                  <a:pt x="1022566" y="726605"/>
                  <a:pt x="895521" y="726605"/>
                </a:cubicBezTo>
                <a:cubicBezTo>
                  <a:pt x="880662" y="726605"/>
                  <a:pt x="866546" y="725491"/>
                  <a:pt x="853173" y="723262"/>
                </a:cubicBezTo>
                <a:cubicBezTo>
                  <a:pt x="791508" y="715089"/>
                  <a:pt x="760676" y="671627"/>
                  <a:pt x="760676" y="592874"/>
                </a:cubicBezTo>
                <a:cubicBezTo>
                  <a:pt x="760676" y="514121"/>
                  <a:pt x="789651" y="427568"/>
                  <a:pt x="847601" y="333213"/>
                </a:cubicBezTo>
                <a:cubicBezTo>
                  <a:pt x="883262" y="273777"/>
                  <a:pt x="933598" y="216198"/>
                  <a:pt x="998605" y="160477"/>
                </a:cubicBezTo>
                <a:cubicBezTo>
                  <a:pt x="1063614" y="104756"/>
                  <a:pt x="1129179" y="62036"/>
                  <a:pt x="1195302" y="32318"/>
                </a:cubicBezTo>
                <a:cubicBezTo>
                  <a:pt x="1192330" y="29346"/>
                  <a:pt x="1190844" y="26375"/>
                  <a:pt x="1190844" y="23403"/>
                </a:cubicBezTo>
                <a:cubicBezTo>
                  <a:pt x="1190844" y="14487"/>
                  <a:pt x="1203103" y="10030"/>
                  <a:pt x="1227620" y="10030"/>
                </a:cubicBezTo>
                <a:cubicBezTo>
                  <a:pt x="1235049" y="10030"/>
                  <a:pt x="1243965" y="10401"/>
                  <a:pt x="1254366" y="11144"/>
                </a:cubicBezTo>
                <a:cubicBezTo>
                  <a:pt x="1275912" y="3715"/>
                  <a:pt x="1304515" y="0"/>
                  <a:pt x="13401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ex Brush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, posing, standing&#10;&#10;Description automatically generated">
            <a:extLst>
              <a:ext uri="{FF2B5EF4-FFF2-40B4-BE49-F238E27FC236}">
                <a16:creationId xmlns:a16="http://schemas.microsoft.com/office/drawing/2014/main" id="{62710703-46B7-4264-980A-EFC807D33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 r="3798" b="14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5DE39A-67AE-4D55-B33E-4BEDBE36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114039"/>
            <a:ext cx="3200400" cy="2572872"/>
          </a:xfrm>
          <a:prstGeom prst="rect">
            <a:avLst/>
          </a:prstGeom>
          <a:ln w="1143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290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Widescreen</PresentationFormat>
  <Paragraphs>0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Alex Brush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Okamura</dc:creator>
  <cp:lastModifiedBy>Craig Okamura</cp:lastModifiedBy>
  <cp:revision>25</cp:revision>
  <dcterms:created xsi:type="dcterms:W3CDTF">2022-01-21T01:32:29Z</dcterms:created>
  <dcterms:modified xsi:type="dcterms:W3CDTF">2022-01-24T23:30:24Z</dcterms:modified>
</cp:coreProperties>
</file>